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A361-5794-4A80-BB20-6B41543F632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865-5B30-442C-BF3B-5E0C629418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2971800" y="1066800"/>
            <a:ext cx="356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that I added to the master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A361-5794-4A80-BB20-6B41543F632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865-5B30-442C-BF3B-5E0C62941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A361-5794-4A80-BB20-6B41543F632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865-5B30-442C-BF3B-5E0C62941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A361-5794-4A80-BB20-6B41543F632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865-5B30-442C-BF3B-5E0C62941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A361-5794-4A80-BB20-6B41543F632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865-5B30-442C-BF3B-5E0C62941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A361-5794-4A80-BB20-6B41543F632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865-5B30-442C-BF3B-5E0C62941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A361-5794-4A80-BB20-6B41543F632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865-5B30-442C-BF3B-5E0C62941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A361-5794-4A80-BB20-6B41543F632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865-5B30-442C-BF3B-5E0C62941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A361-5794-4A80-BB20-6B41543F632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865-5B30-442C-BF3B-5E0C62941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A361-5794-4A80-BB20-6B41543F632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865-5B30-442C-BF3B-5E0C62941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A361-5794-4A80-BB20-6B41543F632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865-5B30-442C-BF3B-5E0C62941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EA361-5794-4A80-BB20-6B41543F6329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2865-5B30-442C-BF3B-5E0C629418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McCandless</dc:creator>
  <cp:lastModifiedBy>Michael McCandless</cp:lastModifiedBy>
  <cp:revision>1</cp:revision>
  <dcterms:created xsi:type="dcterms:W3CDTF">2011-09-24T18:40:18Z</dcterms:created>
  <dcterms:modified xsi:type="dcterms:W3CDTF">2011-09-24T18:41:22Z</dcterms:modified>
</cp:coreProperties>
</file>