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B71E-FF44-40FD-A929-883D732C1A5F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BE79-B16A-4845-A407-2B1CD3DA31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352800" y="1676400"/>
            <a:ext cx="356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r>
              <a:rPr lang="en-US" baseline="0" dirty="0" smtClean="0"/>
              <a:t> that I added to the master slide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McCandless</dc:creator>
  <cp:lastModifiedBy>Michael McCandless</cp:lastModifiedBy>
  <cp:revision>1</cp:revision>
  <dcterms:created xsi:type="dcterms:W3CDTF">2011-09-24T19:00:29Z</dcterms:created>
  <dcterms:modified xsi:type="dcterms:W3CDTF">2011-09-24T19:01:42Z</dcterms:modified>
</cp:coreProperties>
</file>