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2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1AA6-0606-4F8C-88CF-6E758B21F741}" type="datetimeFigureOut">
              <a:rPr lang="en-US" smtClean="0"/>
              <a:t>9/9/2011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58B-641A-4349-9CE6-BDFAC7A19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1AA6-0606-4F8C-88CF-6E758B21F741}" type="datetimeFigureOut">
              <a:rPr lang="en-US" smtClean="0"/>
              <a:t>9/9/2011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58B-641A-4349-9CE6-BDFAC7A19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1AA6-0606-4F8C-88CF-6E758B21F741}" type="datetimeFigureOut">
              <a:rPr lang="en-US" smtClean="0"/>
              <a:t>9/9/2011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58B-641A-4349-9CE6-BDFAC7A19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1AA6-0606-4F8C-88CF-6E758B21F741}" type="datetimeFigureOut">
              <a:rPr lang="en-US" smtClean="0"/>
              <a:t>9/9/2011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58B-641A-4349-9CE6-BDFAC7A19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1AA6-0606-4F8C-88CF-6E758B21F741}" type="datetimeFigureOut">
              <a:rPr lang="en-US" smtClean="0"/>
              <a:t>9/9/2011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58B-641A-4349-9CE6-BDFAC7A19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1AA6-0606-4F8C-88CF-6E758B21F741}" type="datetimeFigureOut">
              <a:rPr lang="en-US" smtClean="0"/>
              <a:t>9/9/2011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58B-641A-4349-9CE6-BDFAC7A19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1AA6-0606-4F8C-88CF-6E758B21F741}" type="datetimeFigureOut">
              <a:rPr lang="en-US" smtClean="0"/>
              <a:t>9/9/2011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58B-641A-4349-9CE6-BDFAC7A19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1AA6-0606-4F8C-88CF-6E758B21F741}" type="datetimeFigureOut">
              <a:rPr lang="en-US" smtClean="0"/>
              <a:t>9/9/2011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58B-641A-4349-9CE6-BDFAC7A19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1AA6-0606-4F8C-88CF-6E758B21F741}" type="datetimeFigureOut">
              <a:rPr lang="en-US" smtClean="0"/>
              <a:t>9/9/2011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58B-641A-4349-9CE6-BDFAC7A19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1AA6-0606-4F8C-88CF-6E758B21F741}" type="datetimeFigureOut">
              <a:rPr lang="en-US" smtClean="0"/>
              <a:t>9/9/2011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58B-641A-4349-9CE6-BDFAC7A19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1AA6-0606-4F8C-88CF-6E758B21F741}" type="datetimeFigureOut">
              <a:rPr lang="en-US" smtClean="0"/>
              <a:t>9/9/2011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958B-641A-4349-9CE6-BDFAC7A19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71AA6-0606-4F8C-88CF-6E758B21F741}" type="datetimeFigureOut">
              <a:rPr lang="en-US" smtClean="0"/>
              <a:t>9/9/2011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6958B-641A-4349-9CE6-BDFAC7A195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optional­hyphen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optional­hyphen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optional­hyphen </dc:title>
  <dc:creator>Michael McCandless</dc:creator>
  <cp:lastModifiedBy>Michael McCandless</cp:lastModifiedBy>
  <cp:revision>1</cp:revision>
  <dcterms:created xsi:type="dcterms:W3CDTF">2011-09-09T16:27:12Z</dcterms:created>
  <dcterms:modified xsi:type="dcterms:W3CDTF">2011-09-09T16:28:02Z</dcterms:modified>
</cp:coreProperties>
</file>