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FB91-9E56-41B8-B092-BF0841198C0C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37C1-FA28-4D2E-A64B-6359CE506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Attachment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Rajiv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a test file data with the same content as every other file being tested for </a:t>
            </a:r>
            <a:r>
              <a:rPr lang="en-US" dirty="0" err="1"/>
              <a:t>tika</a:t>
            </a:r>
            <a:r>
              <a:rPr lang="en-US" dirty="0"/>
              <a:t> content parsing. This has been developed by Rajiv </a:t>
            </a:r>
            <a:r>
              <a:rPr lang="en-US"/>
              <a:t>Kumar </a:t>
            </a:r>
            <a:r>
              <a:rPr lang="en-US" smtClean="0"/>
              <a:t>Nistala.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Different words to test against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Quest</a:t>
            </a:r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r>
              <a:rPr lang="en-US" dirty="0" smtClean="0"/>
              <a:t>Watershed</a:t>
            </a:r>
          </a:p>
          <a:p>
            <a:pPr>
              <a:buNone/>
            </a:pPr>
            <a:r>
              <a:rPr lang="en-US" dirty="0" smtClean="0"/>
              <a:t>Avalanche</a:t>
            </a:r>
          </a:p>
          <a:p>
            <a:pPr>
              <a:buNone/>
            </a:pPr>
            <a:r>
              <a:rPr lang="en-US" dirty="0" smtClean="0"/>
              <a:t>Black Panther</a:t>
            </a:r>
          </a:p>
          <a:p>
            <a:pPr>
              <a:buNone/>
            </a:pPr>
            <a:r>
              <a:rPr lang="en-US" dirty="0" smtClean="0"/>
              <a:t>Mystery</a:t>
            </a:r>
          </a:p>
          <a:p>
            <a:pPr>
              <a:buNone/>
            </a:pPr>
            <a:r>
              <a:rPr lang="en-US" dirty="0" smtClean="0"/>
              <a:t>Banking</a:t>
            </a:r>
          </a:p>
          <a:p>
            <a:pPr>
              <a:buNone/>
            </a:pPr>
            <a:r>
              <a:rPr lang="en-US" smtClean="0"/>
              <a:t>Investment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Attachment Test</vt:lpstr>
      <vt:lpstr>Slide 2</vt:lpstr>
      <vt:lpstr>Slide 3</vt:lpstr>
    </vt:vector>
  </TitlesOfParts>
  <Company>Pegasystems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Attachment Test</dc:title>
  <dc:creator>Rajiv</dc:creator>
  <cp:lastModifiedBy>Rajiv</cp:lastModifiedBy>
  <cp:revision>2</cp:revision>
  <dcterms:created xsi:type="dcterms:W3CDTF">2010-05-04T06:43:54Z</dcterms:created>
  <dcterms:modified xsi:type="dcterms:W3CDTF">2010-06-29T06:34:35Z</dcterms:modified>
</cp:coreProperties>
</file>