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1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94" d="100"/>
          <a:sy n="94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D02B99-5898-442D-8D9A-CF3F52EBBA4D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FD805E-1C8D-47E8-8515-04D0A0CC3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077386-5D38-45C7-B3A8-D79FC2997E3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39A85-3E59-419B-8626-1B5C32B633CD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D3147-1CA5-42BC-A4FB-5E37B4A9D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FA9D-1A3B-4FFC-97EA-71F13E168385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E6065-7433-45C0-B5AF-9386B9F96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A3BD18-5664-4E52-88E3-7A8CF9C61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B6B6EB-D635-469F-8282-EC71C8EEE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1900238"/>
            <a:ext cx="3606800" cy="3675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900238"/>
            <a:ext cx="3608388" cy="3675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1B6E4A4-2E24-4AAA-A8E0-6F1BFF836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04C715-581F-4239-92CC-B8CF87C4D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7E0EF65-1D96-4A99-A81C-D4040316C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54FB9FD-FB9E-42F7-BB0A-B0FBEEFD0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69D971F-DDF3-45C3-B9CA-1B90026F4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C99D082-094E-47CC-9158-866ADA346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87F3-0360-4A97-9064-EDB1D2785E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61AD3-3A23-4CAE-AD82-713294746C8F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33ECD-A031-48EF-9130-0EDD7419B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1270000"/>
            <a:ext cx="2178050" cy="430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270000"/>
            <a:ext cx="6383338" cy="430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EC9C062-98DE-4391-A41D-7053080CF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B7F28-4AFD-4859-8079-A92C52C6731B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A69B1-97DB-4559-BA52-23C0A16A1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22691-4DCD-4A3D-BD49-E0BD060AD5B9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BF860-F7D1-4AF5-8780-9DAEDC27B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33315-7E4F-4457-9DC4-5A995D4AE0EE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4454E-63E3-4B40-9983-050EB822C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D12DE-DA7A-4CCD-918F-52014BCBA691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B4024-505D-4101-9895-8AB461C25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DBD7D-CDD5-439E-A589-1D708BD661FF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71AFD-33F2-439E-BF24-0E90D5939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F4093-82CC-48DD-967B-163E719629FA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0DA3B-3BCF-4C70-9CDB-C3A32CCA8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4B874-1087-4C40-8C78-1FF67055B93B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BF0EC-3BDB-4B5F-9A70-51D256C09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0E9348-4A88-46F4-83EF-B4F40EFA4022}" type="datetimeFigureOut">
              <a:rPr lang="en-US"/>
              <a:pPr>
                <a:defRPr/>
              </a:pPr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A6BDCB-F90D-40E3-A7E9-B7738CCE1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5" descr="IBM100_PPT_BannerWhite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5" descr="IBM100_PPT_BannerWhit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900238"/>
            <a:ext cx="7367588" cy="367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43108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solidFill>
                  <a:srgbClr val="000000"/>
                </a:solidFill>
                <a:latin typeface="+mn-lt"/>
                <a:cs typeface="+mn-cs"/>
              </a:rPr>
              <a:t>© 2011 IBM Corporation</a:t>
            </a:r>
            <a:endParaRPr lang="en-US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82588" y="6537325"/>
            <a:ext cx="366712" cy="184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EE8E55B5-BBD4-43A2-8466-575A4DA7D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31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82588" y="1270000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wnload.oracle.com/javase/6/docs/technotes/guides/management/jconsol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enighthacking.com/projects/2003/sendSignal/SendSignal.exe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2133600" y="1092199"/>
            <a:ext cx="5638800" cy="4699001"/>
          </a:xfrm>
          <a:prstGeom prst="rect">
            <a:avLst/>
          </a:prstGeom>
          <a:noFill/>
          <a:ln>
            <a:noFill/>
          </a:ln>
          <a:effectLst/>
          <a:scene3d>
            <a:camera prst="perspectiveContrastingRightFacing"/>
            <a:lightRig rig="threePt" dir="t"/>
          </a:scene3d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868363"/>
          </a:xfrm>
          <a:solidFill>
            <a:schemeClr val="bg1">
              <a:alpha val="68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/>
              <a:t>JConsole</a:t>
            </a:r>
            <a:r>
              <a:rPr lang="en-US" b="1" dirty="0" smtClean="0"/>
              <a:t>  </a:t>
            </a:r>
            <a:r>
              <a:rPr lang="en-US" sz="2700" dirty="0" smtClean="0"/>
              <a:t>(Java monitoring and Management Console)</a:t>
            </a:r>
            <a:endParaRPr lang="en-US" b="1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819400"/>
          </a:xfrm>
          <a:solidFill>
            <a:schemeClr val="bg1">
              <a:alpha val="67058"/>
            </a:schemeClr>
          </a:solidFill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en-US" sz="3000" smtClean="0"/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Application for real-time monitoring of Java apps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Located at &lt;JDK&gt;\bin\JConsole(.exe)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Bundled with the JDK since 6.0 (not with the JRE)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smtClean="0"/>
              <a:t>JConsole User Guide: </a:t>
            </a:r>
            <a:r>
              <a:rPr lang="en-US" sz="2600" smtClean="0">
                <a:hlinkClick r:id="rId4"/>
              </a:rPr>
              <a:t>http://download.oracle.com/javase/6/docs/technotes/guides/management/jconsole.html</a:t>
            </a:r>
            <a:endParaRPr lang="en-US" sz="2600" smtClean="0"/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2600" smtClean="0"/>
          </a:p>
          <a:p>
            <a:pPr lvl="1" eaLnBrk="1" hangingPunct="1">
              <a:lnSpc>
                <a:spcPct val="8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Java Dump</a:t>
            </a:r>
          </a:p>
        </p:txBody>
      </p:sp>
      <p:sp>
        <p:nvSpPr>
          <p:cNvPr id="423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Easiest way to see what’s going on in a running application (or one that has exited abnormally)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Usually named like this: javacore.20110604.072156.336.0002.txt (date.time, time, and serial number)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By default, it’s created on fatal native exceptions or out of memory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Can be triggered inside the application using com.ibm.jvm.Dump.JavaDump()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Manually induced by sending a break signal to the JRE: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b="1" smtClean="0"/>
              <a:t>Hitting Ctrl+Break </a:t>
            </a:r>
            <a:r>
              <a:rPr lang="en-US" sz="1500" smtClean="0"/>
              <a:t>on an interactive Java console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b="1" i="1" smtClean="0"/>
              <a:t>kill -3 &lt;pid&gt;  </a:t>
            </a:r>
            <a:r>
              <a:rPr lang="en-US" sz="1500" smtClean="0"/>
              <a:t>(UNIX)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500" b="1" smtClean="0"/>
              <a:t>SendSignal.exe &lt;pid&gt; </a:t>
            </a:r>
            <a:r>
              <a:rPr lang="en-US" sz="1500" smtClean="0"/>
              <a:t>(Win32)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300" smtClean="0">
                <a:hlinkClick r:id="rId3"/>
              </a:rPr>
              <a:t>http://www.latenighthacking.com/projects/2003/sendSignal/SendSignal.exe</a:t>
            </a:r>
            <a:endParaRPr lang="en-US" sz="1300" smtClean="0"/>
          </a:p>
          <a:p>
            <a:pPr lvl="1" eaLnBrk="1" hangingPunct="1">
              <a:lnSpc>
                <a:spcPct val="80000"/>
              </a:lnSpc>
            </a:pPr>
            <a:r>
              <a:rPr lang="en-US" sz="1500" smtClean="0"/>
              <a:t> </a:t>
            </a:r>
            <a:r>
              <a:rPr lang="en-US" sz="1500" b="1" smtClean="0"/>
              <a:t>SendSignal64.exe &lt;pid&gt; </a:t>
            </a:r>
            <a:r>
              <a:rPr lang="en-US" sz="1500" smtClean="0"/>
              <a:t> (Win7/64bit)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Send me a note if SendSignal doesn’t work on your Win platform</a:t>
            </a:r>
          </a:p>
        </p:txBody>
      </p:sp>
      <p:graphicFrame>
        <p:nvGraphicFramePr>
          <p:cNvPr id="4232" name="Object 136"/>
          <p:cNvGraphicFramePr>
            <a:graphicFrameLocks noChangeAspect="1"/>
          </p:cNvGraphicFramePr>
          <p:nvPr/>
        </p:nvGraphicFramePr>
        <p:xfrm>
          <a:off x="5943600" y="4419600"/>
          <a:ext cx="1066800" cy="519113"/>
        </p:xfrm>
        <a:graphic>
          <a:graphicData uri="http://schemas.openxmlformats.org/presentationml/2006/ole">
            <p:oleObj spid="_x0000_s4232" name="Packager Shell Object" showAsIcon="1" r:id="rId4" imgW="1416676" imgH="6825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slide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BM100_PresentationWhite">
  <a:themeElements>
    <a:clrScheme name="IBM100_Presentation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IBM100_Presentation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BM100_Presentation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Centennial_Presentation_Template_White</Template>
  <TotalTime>10839</TotalTime>
  <Words>163</Words>
  <Application>Microsoft Office PowerPoint</Application>
  <PresentationFormat>On-screen Show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IBM100_PresentationWhite</vt:lpstr>
      <vt:lpstr>Packager Shell Object</vt:lpstr>
      <vt:lpstr>JConsole  (Java monitoring and Management Console)</vt:lpstr>
      <vt:lpstr>Java Dump</vt:lpstr>
      <vt:lpstr>No title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Oren Paikowsky</dc:creator>
  <cp:lastModifiedBy>Michael McCandless</cp:lastModifiedBy>
  <cp:revision>192</cp:revision>
  <dcterms:created xsi:type="dcterms:W3CDTF">2011-08-21T15:42:21Z</dcterms:created>
  <dcterms:modified xsi:type="dcterms:W3CDTF">2012-09-26T10:07:23Z</dcterms:modified>
</cp:coreProperties>
</file>