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McCandless" initials="M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9-17T08:45:16.522" idx="2">
    <p:pos x="4273" y="1589"/>
    <p:text>Here is a comment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E1390-B6D3-4A14-AEDE-39884562E7DD}" type="datetimeFigureOut">
              <a:rPr lang="en-US" smtClean="0"/>
              <a:t>9/17/2011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F24D-5C97-40B6-8FB6-536F4FDAAD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Here is some text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Here is some text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some text </dc:title>
  <dc:creator>Michael McCandless</dc:creator>
  <cp:lastModifiedBy>Michael McCandless</cp:lastModifiedBy>
  <cp:revision>2</cp:revision>
  <dcterms:created xsi:type="dcterms:W3CDTF">2011-09-17T12:44:40Z</dcterms:created>
  <dcterms:modified xsi:type="dcterms:W3CDTF">2011-09-17T12:46:16Z</dcterms:modified>
</cp:coreProperties>
</file>