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2BDC-A02C-49F8-903B-B5A8C3DC5D9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41EE9-6543-4EC5-89EF-B22701EB22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453" y="1066800"/>
            <a:ext cx="7865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Here is some red word Art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McCandless</dc:creator>
  <cp:lastModifiedBy>Michael McCandless</cp:lastModifiedBy>
  <cp:revision>1</cp:revision>
  <dcterms:created xsi:type="dcterms:W3CDTF">2011-09-13T16:25:03Z</dcterms:created>
  <dcterms:modified xsi:type="dcterms:W3CDTF">2011-09-13T16:25:36Z</dcterms:modified>
</cp:coreProperties>
</file>