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0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FF87-EEF9-3249-BA1E-6616A6CD9EC9}" type="datetimeFigureOut">
              <a:rPr lang="en-US" smtClean="0"/>
              <a:t>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8CD7-96E0-1743-90A0-76B839811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9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FF87-EEF9-3249-BA1E-6616A6CD9EC9}" type="datetimeFigureOut">
              <a:rPr lang="en-US" smtClean="0"/>
              <a:t>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8CD7-96E0-1743-90A0-76B839811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08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FF87-EEF9-3249-BA1E-6616A6CD9EC9}" type="datetimeFigureOut">
              <a:rPr lang="en-US" smtClean="0"/>
              <a:t>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8CD7-96E0-1743-90A0-76B839811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8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FF87-EEF9-3249-BA1E-6616A6CD9EC9}" type="datetimeFigureOut">
              <a:rPr lang="en-US" smtClean="0"/>
              <a:t>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8CD7-96E0-1743-90A0-76B839811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25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FF87-EEF9-3249-BA1E-6616A6CD9EC9}" type="datetimeFigureOut">
              <a:rPr lang="en-US" smtClean="0"/>
              <a:t>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8CD7-96E0-1743-90A0-76B839811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2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FF87-EEF9-3249-BA1E-6616A6CD9EC9}" type="datetimeFigureOut">
              <a:rPr lang="en-US" smtClean="0"/>
              <a:t>2/8/14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8CD7-96E0-1743-90A0-76B839811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1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FF87-EEF9-3249-BA1E-6616A6CD9EC9}" type="datetimeFigureOut">
              <a:rPr lang="en-US" smtClean="0"/>
              <a:t>2/8/14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8CD7-96E0-1743-90A0-76B839811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24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FF87-EEF9-3249-BA1E-6616A6CD9EC9}" type="datetimeFigureOut">
              <a:rPr lang="en-US" smtClean="0"/>
              <a:t>2/8/14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8CD7-96E0-1743-90A0-76B839811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41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FF87-EEF9-3249-BA1E-6616A6CD9EC9}" type="datetimeFigureOut">
              <a:rPr lang="en-US" smtClean="0"/>
              <a:t>2/8/14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8CD7-96E0-1743-90A0-76B839811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86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FF87-EEF9-3249-BA1E-6616A6CD9EC9}" type="datetimeFigureOut">
              <a:rPr lang="en-US" smtClean="0"/>
              <a:t>2/8/14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8CD7-96E0-1743-90A0-76B839811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66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FF87-EEF9-3249-BA1E-6616A6CD9EC9}" type="datetimeFigureOut">
              <a:rPr lang="en-US" smtClean="0"/>
              <a:t>2/8/14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8CD7-96E0-1743-90A0-76B839811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07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9FF87-EEF9-3249-BA1E-6616A6CD9EC9}" type="datetimeFigureOut">
              <a:rPr lang="en-US" smtClean="0"/>
              <a:t>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08CD7-96E0-1743-90A0-76B839811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64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sciiSenten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6300"/>
            <a:ext cx="9144000" cy="25552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19813" y="792260"/>
            <a:ext cx="1742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some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76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4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Lucid Imagination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Grant Ingersoll</dc:creator>
  <cp:lastModifiedBy>Grant Ingersoll</cp:lastModifiedBy>
  <cp:revision>2</cp:revision>
  <cp:lastPrinted>2014-02-08T19:57:12Z</cp:lastPrinted>
  <dcterms:created xsi:type="dcterms:W3CDTF">2014-02-08T19:55:21Z</dcterms:created>
  <dcterms:modified xsi:type="dcterms:W3CDTF">2014-02-09T12:22:49Z</dcterms:modified>
</cp:coreProperties>
</file>