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197192-165E-4124-A3AB-E4C735313D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1DB26-FF9A-429C-95BF-6D31A33DEAB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1D565-BC0D-42FD-9F59-E709FA522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21BAD-9196-4F23-89F4-083E16AA7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7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5EED4-31D9-4BE3-B4EF-E4BB665C42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5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E1B14-165D-4084-BC6E-ED4821D7B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42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A71C3-94CD-4786-8505-3F76EB4578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00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C858D-8D32-46C3-9DF9-D3C42B230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29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AABC6-708F-4FBF-BBDB-481285D3F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9672-ACC8-46BA-834C-4194C8048F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4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5BD1B-98A9-48C7-B6B8-8849127DAF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24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2FE82-0E58-43D4-BA97-9390B2E81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01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CE21E-A5A7-4AF9-9351-F05EBB3CB5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70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1F6788-9EB6-4449-A3EF-780EF44DBA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201613"/>
          <a:ext cx="8991600" cy="543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Chart" r:id="rId4" imgW="6096000" imgH="4067175" progId="MSGraph.Chart.8">
                  <p:embed followColorScheme="full"/>
                </p:oleObj>
              </mc:Choice>
              <mc:Fallback>
                <p:oleObj name="Chart" r:id="rId4" imgW="6096000" imgH="4067175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1613"/>
                        <a:ext cx="8991600" cy="543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431925" y="5751513"/>
            <a:ext cx="659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Thin Film Partnership Subcontract Budgets (out the door); </a:t>
            </a:r>
          </a:p>
          <a:p>
            <a:r>
              <a:rPr lang="en-US" altLang="en-US" b="1"/>
              <a:t>2002-2005 Actuals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232525" y="341313"/>
            <a:ext cx="2609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Subcontract $$$ out the</a:t>
            </a:r>
          </a:p>
          <a:p>
            <a:r>
              <a:rPr lang="en-US" altLang="en-US">
                <a:solidFill>
                  <a:srgbClr val="CC3300"/>
                </a:solidFill>
              </a:rPr>
              <a:t>door has dropped 36%</a:t>
            </a:r>
          </a:p>
          <a:p>
            <a:r>
              <a:rPr lang="en-US" altLang="en-US">
                <a:solidFill>
                  <a:srgbClr val="CC3300"/>
                </a:solidFill>
              </a:rPr>
              <a:t>since 2002.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25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Default Design</vt:lpstr>
      <vt:lpstr>Microsoft Graph Chart</vt:lpstr>
      <vt:lpstr>PowerPoint Presentation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 Zweibel</dc:creator>
  <cp:lastModifiedBy>Allison, Timothy B.</cp:lastModifiedBy>
  <cp:revision>7</cp:revision>
  <dcterms:created xsi:type="dcterms:W3CDTF">2005-07-27T21:00:55Z</dcterms:created>
  <dcterms:modified xsi:type="dcterms:W3CDTF">2016-04-05T01:25:29Z</dcterms:modified>
</cp:coreProperties>
</file>