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26B2-9D03-4D70-8812-42445C5BB9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1F46-3C0D-489B-84B1-4AC1576E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2952750"/>
            <a:ext cx="1270000" cy="9525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94124"/>
              </p:ext>
            </p:extLst>
          </p:nvPr>
        </p:nvGraphicFramePr>
        <p:xfrm>
          <a:off x="1524000" y="1951832"/>
          <a:ext cx="226695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2266866" imgH="3207847" progId="AcroExch.Document.11">
                  <p:embed/>
                </p:oleObj>
              </mc:Choice>
              <mc:Fallback>
                <p:oleObj name="Acrobat Document" r:id="rId4" imgW="2266866" imgH="320784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951832"/>
                        <a:ext cx="2266950" cy="320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09029"/>
              </p:ext>
            </p:extLst>
          </p:nvPr>
        </p:nvGraphicFramePr>
        <p:xfrm>
          <a:off x="8335963" y="1743851"/>
          <a:ext cx="2332037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6" imgW="2331561" imgH="3017379" progId="AcroExch.Document.11">
                  <p:embed/>
                </p:oleObj>
              </mc:Choice>
              <mc:Fallback>
                <p:oleObj name="Acrobat Document" r:id="rId6" imgW="2331561" imgH="301737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5963" y="1743851"/>
                        <a:ext cx="2332037" cy="301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1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Timothy B.</dc:creator>
  <cp:lastModifiedBy>Allison, Timothy B.</cp:lastModifiedBy>
  <cp:revision>1</cp:revision>
  <dcterms:created xsi:type="dcterms:W3CDTF">2016-06-28T12:40:36Z</dcterms:created>
  <dcterms:modified xsi:type="dcterms:W3CDTF">2016-06-28T12:41:00Z</dcterms:modified>
</cp:coreProperties>
</file>