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4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llison\Downloads\testEXCEL_charts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wants a peach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NUMBER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C7B-44BE-A444-270AD3EBF63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C7B-44BE-A444-270AD3EBF63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C7B-44BE-A444-270AD3EBF63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C7B-44BE-A444-270AD3EBF63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C7B-44BE-A444-270AD3EBF63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C7B-44BE-A444-270AD3EBF63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C7B-44BE-A444-270AD3EBF63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7C7B-44BE-A444-270AD3EBF637}"/>
              </c:ext>
            </c:extLst>
          </c:dPt>
          <c:cat>
            <c:strRef>
              <c:f>Sheet1!$A$2:$A$9</c:f>
              <c:strCache>
                <c:ptCount val="8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5</c:v>
                </c:pt>
                <c:pt idx="1">
                  <c:v>8</c:v>
                </c:pt>
                <c:pt idx="2">
                  <c:v>4</c:v>
                </c:pt>
                <c:pt idx="3">
                  <c:v>7</c:v>
                </c:pt>
                <c:pt idx="4">
                  <c:v>4</c:v>
                </c:pt>
                <c:pt idx="5">
                  <c:v>2</c:v>
                </c:pt>
                <c:pt idx="6">
                  <c:v>5</c:v>
                </c:pt>
                <c:pt idx="7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7C7B-44BE-A444-270AD3EBF6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00C70-DB78-4313-9AC9-BA8E3BC6280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69B8-A67C-4F29-ABEE-3B7F81828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6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00C70-DB78-4313-9AC9-BA8E3BC6280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69B8-A67C-4F29-ABEE-3B7F81828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2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00C70-DB78-4313-9AC9-BA8E3BC6280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69B8-A67C-4F29-ABEE-3B7F81828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7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00C70-DB78-4313-9AC9-BA8E3BC6280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69B8-A67C-4F29-ABEE-3B7F81828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9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00C70-DB78-4313-9AC9-BA8E3BC6280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69B8-A67C-4F29-ABEE-3B7F81828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67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00C70-DB78-4313-9AC9-BA8E3BC6280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69B8-A67C-4F29-ABEE-3B7F81828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3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00C70-DB78-4313-9AC9-BA8E3BC6280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69B8-A67C-4F29-ABEE-3B7F81828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7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00C70-DB78-4313-9AC9-BA8E3BC6280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69B8-A67C-4F29-ABEE-3B7F81828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8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00C70-DB78-4313-9AC9-BA8E3BC6280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69B8-A67C-4F29-ABEE-3B7F81828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2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00C70-DB78-4313-9AC9-BA8E3BC6280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69B8-A67C-4F29-ABEE-3B7F81828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8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00C70-DB78-4313-9AC9-BA8E3BC6280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69B8-A67C-4F29-ABEE-3B7F81828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79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00C70-DB78-4313-9AC9-BA8E3BC6280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769B8-A67C-4F29-ABEE-3B7F81828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7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1042121"/>
              </p:ext>
            </p:extLst>
          </p:nvPr>
        </p:nvGraphicFramePr>
        <p:xfrm>
          <a:off x="3817620" y="2092960"/>
          <a:ext cx="4556760" cy="267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95188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Allison, Timothy B.</dc:creator>
  <cp:lastModifiedBy>Allison, Timothy B.</cp:lastModifiedBy>
  <cp:revision>1</cp:revision>
  <dcterms:created xsi:type="dcterms:W3CDTF">2017-06-08T20:17:25Z</dcterms:created>
  <dcterms:modified xsi:type="dcterms:W3CDTF">2017-06-08T20:17:47Z</dcterms:modified>
</cp:coreProperties>
</file>