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ison, Timothy B." initials="ATB" lastIdx="1" clrIdx="0">
    <p:extLst>
      <p:ext uri="{19B8F6BF-5375-455C-9EA6-DF929625EA0E}">
        <p15:presenceInfo xmlns:p15="http://schemas.microsoft.com/office/powerpoint/2012/main" userId="S-1-5-21-1940666338-227100268-1349548132-1078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30T13:57:43.705" idx="1">
    <p:pos x="3608" y="1657"/>
    <p:text>I'm afraid I'm going to have to ask you to add some content to this tps deck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8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5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1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5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9F61-E9A3-4C5F-B539-6A94E7B7B41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278A-49B1-43DB-B6F0-C3274531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Allison, Timothy B.</dc:creator>
  <cp:lastModifiedBy>Allison, Timothy B.</cp:lastModifiedBy>
  <cp:revision>1</cp:revision>
  <dcterms:created xsi:type="dcterms:W3CDTF">2015-09-30T17:58:06Z</dcterms:created>
  <dcterms:modified xsi:type="dcterms:W3CDTF">2015-09-30T17:58:26Z</dcterms:modified>
</cp:coreProperties>
</file>