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 extraction </a:t>
            </a:r>
            <a:r>
              <a:rPr lang="fr-FR" dirty="0" err="1" smtClean="0"/>
              <a:t>properties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mtClean="0"/>
              <a:t>pptx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Test extraction properties pptx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extraction properties pptx</dc:title>
  <dc:creator>JOUVIN ETIENNE</dc:creator>
  <cp:lastModifiedBy>EJ04325S</cp:lastModifiedBy>
  <cp:revision>3</cp:revision>
  <dcterms:created xsi:type="dcterms:W3CDTF">2011-08-22T13:30:53Z</dcterms:created>
  <dcterms:modified xsi:type="dcterms:W3CDTF">2011-08-22T13:32:49Z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yCustomDate">
    <vt:filetime>2010-12-30T22:00:00Z</vt:filetime>
  </property>
  <property fmtid="{D5CDD505-2E9C-101B-9397-08002B2CF9AE}" pid="3" name="MyCustomString">
    <vt:lpwstr>MyStringValue</vt:lpwstr>
  </property>
  <property fmtid="{D5CDD505-2E9C-101B-9397-08002B2CF9AE}" pid="4" name="myCustomSecondDate">
    <vt:filetime>2010-12-29T22:00:00Z</vt:filetime>
  </property>
  <property fmtid="{D5CDD505-2E9C-101B-9397-08002B2CF9AE}" pid="5" name="myCustomNumber">
    <vt:i4>3</vt:i4>
  </property>
  <property fmtid="{D5CDD505-2E9C-101B-9397-08002B2CF9AE}" pid="6" name="myCustomBoolean">
    <vt:bool>true</vt:bool>
  </property>
</Properties>
</file>