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B04F7A-751D-4EE0-A2C5-722B57B2D7E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BDB011-118C-468F-958F-0871F9E8EDDB}">
      <dgm:prSet phldrT="[Text]"/>
      <dgm:spPr/>
      <dgm:t>
        <a:bodyPr/>
        <a:lstStyle/>
        <a:p>
          <a:r>
            <a:rPr lang="en-US" dirty="0"/>
            <a:t>President</a:t>
          </a:r>
        </a:p>
      </dgm:t>
    </dgm:pt>
    <dgm:pt modelId="{208D6881-7213-4EE2-9C1D-6D1F7AA32889}" type="parTrans" cxnId="{0285616D-891A-4093-8805-082B39C1DAE4}">
      <dgm:prSet/>
      <dgm:spPr/>
      <dgm:t>
        <a:bodyPr/>
        <a:lstStyle/>
        <a:p>
          <a:endParaRPr lang="en-US"/>
        </a:p>
      </dgm:t>
    </dgm:pt>
    <dgm:pt modelId="{92DEC64B-E65D-4020-98B9-85A7EF8D57A3}" type="sibTrans" cxnId="{0285616D-891A-4093-8805-082B39C1DAE4}">
      <dgm:prSet/>
      <dgm:spPr/>
      <dgm:t>
        <a:bodyPr/>
        <a:lstStyle/>
        <a:p>
          <a:endParaRPr lang="en-US"/>
        </a:p>
      </dgm:t>
    </dgm:pt>
    <dgm:pt modelId="{6B8C227B-2C2E-4966-BD81-FAEE1DBA58A0}">
      <dgm:prSet phldrT="[Text]"/>
      <dgm:spPr/>
      <dgm:t>
        <a:bodyPr/>
        <a:lstStyle/>
        <a:p>
          <a:r>
            <a:rPr lang="en-US" sz="2600" dirty="0"/>
            <a:t>VP – HR</a:t>
          </a:r>
        </a:p>
      </dgm:t>
    </dgm:pt>
    <dgm:pt modelId="{339F99AD-A4F3-433B-AE85-5AAF34136164}" type="parTrans" cxnId="{5DF2ACD7-576B-4C69-B7CD-17AC91EE1AC0}">
      <dgm:prSet/>
      <dgm:spPr/>
    </dgm:pt>
    <dgm:pt modelId="{92730F04-F030-45BB-8941-D197EE4D5C71}" type="sibTrans" cxnId="{5DF2ACD7-576B-4C69-B7CD-17AC91EE1AC0}">
      <dgm:prSet/>
      <dgm:spPr/>
    </dgm:pt>
    <dgm:pt modelId="{8D237621-2811-47B2-B862-65992C98D114}">
      <dgm:prSet phldrT="[Text]"/>
      <dgm:spPr/>
      <dgm:t>
        <a:bodyPr/>
        <a:lstStyle/>
        <a:p>
          <a:r>
            <a:rPr lang="en-US" sz="2200" dirty="0"/>
            <a:t>Manager 1</a:t>
          </a:r>
        </a:p>
      </dgm:t>
    </dgm:pt>
    <dgm:pt modelId="{C51DCB97-CA31-43DE-B6DE-ECFD027D82E7}" type="parTrans" cxnId="{D936CA78-BF52-44FC-A17A-09DB0258EF9A}">
      <dgm:prSet/>
      <dgm:spPr/>
    </dgm:pt>
    <dgm:pt modelId="{E94E1E5D-1B62-4521-859D-3CEBDBF22F5C}" type="sibTrans" cxnId="{D936CA78-BF52-44FC-A17A-09DB0258EF9A}">
      <dgm:prSet/>
      <dgm:spPr/>
    </dgm:pt>
    <dgm:pt modelId="{485E0AEC-2372-458E-921F-2534EB25F06D}">
      <dgm:prSet phldrT="[Text]"/>
      <dgm:spPr/>
      <dgm:t>
        <a:bodyPr/>
        <a:lstStyle/>
        <a:p>
          <a:r>
            <a:rPr lang="en-US" sz="2600" dirty="0"/>
            <a:t>VP - Marketing</a:t>
          </a:r>
        </a:p>
      </dgm:t>
    </dgm:pt>
    <dgm:pt modelId="{67756610-E9A3-4158-A348-80960FF7D1A5}" type="parTrans" cxnId="{7DCEEDA8-DFFF-4B27-930F-C946E0DE14D1}">
      <dgm:prSet/>
      <dgm:spPr/>
    </dgm:pt>
    <dgm:pt modelId="{A815C1DD-01A9-4DD2-9AA8-59EC6B73A010}" type="sibTrans" cxnId="{7DCEEDA8-DFFF-4B27-930F-C946E0DE14D1}">
      <dgm:prSet/>
      <dgm:spPr/>
    </dgm:pt>
    <dgm:pt modelId="{EE1511A3-BB8C-49D6-8458-F704ED7855EC}">
      <dgm:prSet phldrT="[Text]"/>
      <dgm:spPr/>
      <dgm:t>
        <a:bodyPr/>
        <a:lstStyle/>
        <a:p>
          <a:r>
            <a:rPr lang="en-US" sz="2200" dirty="0"/>
            <a:t>Manager 1</a:t>
          </a:r>
        </a:p>
      </dgm:t>
    </dgm:pt>
    <dgm:pt modelId="{DC2882D1-A310-48F9-9DF9-FB2AABE16CE8}" type="parTrans" cxnId="{BA200DB5-3998-40FF-9A1E-C3AB195A4594}">
      <dgm:prSet/>
      <dgm:spPr/>
    </dgm:pt>
    <dgm:pt modelId="{5D0BB8A9-096D-4A73-A126-1FBE3534DF3F}" type="sibTrans" cxnId="{BA200DB5-3998-40FF-9A1E-C3AB195A4594}">
      <dgm:prSet/>
      <dgm:spPr/>
    </dgm:pt>
    <dgm:pt modelId="{B42BE713-A48B-47CE-9793-89888ECF60D7}" type="pres">
      <dgm:prSet presAssocID="{0CB04F7A-751D-4EE0-A2C5-722B57B2D7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A7FA3B-E962-4E4D-831B-12B97F1BAE77}" type="pres">
      <dgm:prSet presAssocID="{26BDB011-118C-468F-958F-0871F9E8EDDB}" presName="hierRoot1" presStyleCnt="0">
        <dgm:presLayoutVars>
          <dgm:hierBranch val="init"/>
        </dgm:presLayoutVars>
      </dgm:prSet>
      <dgm:spPr/>
    </dgm:pt>
    <dgm:pt modelId="{B181A47E-A8C3-4DDC-A49F-B541175AC540}" type="pres">
      <dgm:prSet presAssocID="{26BDB011-118C-468F-958F-0871F9E8EDDB}" presName="rootComposite1" presStyleCnt="0"/>
      <dgm:spPr/>
    </dgm:pt>
    <dgm:pt modelId="{3AF32C04-1EC8-4865-82BC-F6856556E99B}" type="pres">
      <dgm:prSet presAssocID="{26BDB011-118C-468F-958F-0871F9E8EDDB}" presName="rootText1" presStyleLbl="node0" presStyleIdx="0" presStyleCnt="1">
        <dgm:presLayoutVars>
          <dgm:chPref val="3"/>
        </dgm:presLayoutVars>
      </dgm:prSet>
      <dgm:spPr/>
    </dgm:pt>
    <dgm:pt modelId="{B06BE62A-43DF-4CEB-B5F2-8306092ADACB}" type="pres">
      <dgm:prSet presAssocID="{26BDB011-118C-468F-958F-0871F9E8EDDB}" presName="rootConnector1" presStyleLbl="node1" presStyleIdx="0" presStyleCnt="0"/>
      <dgm:spPr/>
    </dgm:pt>
    <dgm:pt modelId="{36087524-C099-475C-AF48-0455745D48EE}" type="pres">
      <dgm:prSet presAssocID="{26BDB011-118C-468F-958F-0871F9E8EDDB}" presName="hierChild2" presStyleCnt="0"/>
      <dgm:spPr/>
    </dgm:pt>
    <dgm:pt modelId="{FD444032-59C5-4A1D-A444-E8CED5A02956}" type="pres">
      <dgm:prSet presAssocID="{339F99AD-A4F3-433B-AE85-5AAF34136164}" presName="Name37" presStyleLbl="parChTrans1D2" presStyleIdx="0" presStyleCnt="2"/>
      <dgm:spPr/>
    </dgm:pt>
    <dgm:pt modelId="{3D103FD5-9C09-4F12-BD06-2005D297E720}" type="pres">
      <dgm:prSet presAssocID="{6B8C227B-2C2E-4966-BD81-FAEE1DBA58A0}" presName="hierRoot2" presStyleCnt="0">
        <dgm:presLayoutVars>
          <dgm:hierBranch val="init"/>
        </dgm:presLayoutVars>
      </dgm:prSet>
      <dgm:spPr/>
    </dgm:pt>
    <dgm:pt modelId="{05FB8A4B-EB6F-4468-B004-DA0E611BAE82}" type="pres">
      <dgm:prSet presAssocID="{6B8C227B-2C2E-4966-BD81-FAEE1DBA58A0}" presName="rootComposite" presStyleCnt="0"/>
      <dgm:spPr/>
    </dgm:pt>
    <dgm:pt modelId="{DCDD7417-994D-4A75-A1EB-5854773ACD79}" type="pres">
      <dgm:prSet presAssocID="{6B8C227B-2C2E-4966-BD81-FAEE1DBA58A0}" presName="rootText" presStyleLbl="node2" presStyleIdx="0" presStyleCnt="2">
        <dgm:presLayoutVars>
          <dgm:chPref val="3"/>
        </dgm:presLayoutVars>
      </dgm:prSet>
      <dgm:spPr/>
    </dgm:pt>
    <dgm:pt modelId="{831C96E6-4196-4A3A-A7A7-ED142E6997AB}" type="pres">
      <dgm:prSet presAssocID="{6B8C227B-2C2E-4966-BD81-FAEE1DBA58A0}" presName="rootConnector" presStyleLbl="node2" presStyleIdx="0" presStyleCnt="2"/>
      <dgm:spPr/>
    </dgm:pt>
    <dgm:pt modelId="{C7250B8A-F3BC-4047-B404-0D921C2CE1D8}" type="pres">
      <dgm:prSet presAssocID="{6B8C227B-2C2E-4966-BD81-FAEE1DBA58A0}" presName="hierChild4" presStyleCnt="0"/>
      <dgm:spPr/>
    </dgm:pt>
    <dgm:pt modelId="{BE65DAC6-4259-4B74-908F-2898B5A9568D}" type="pres">
      <dgm:prSet presAssocID="{DC2882D1-A310-48F9-9DF9-FB2AABE16CE8}" presName="Name37" presStyleLbl="parChTrans1D3" presStyleIdx="0" presStyleCnt="2"/>
      <dgm:spPr/>
    </dgm:pt>
    <dgm:pt modelId="{80D5C431-BFB7-42E1-B78E-BE3DA9195DEA}" type="pres">
      <dgm:prSet presAssocID="{EE1511A3-BB8C-49D6-8458-F704ED7855EC}" presName="hierRoot2" presStyleCnt="0">
        <dgm:presLayoutVars>
          <dgm:hierBranch val="init"/>
        </dgm:presLayoutVars>
      </dgm:prSet>
      <dgm:spPr/>
    </dgm:pt>
    <dgm:pt modelId="{C7BC0A3E-39C2-44E8-99C7-DD3A6C26FCA7}" type="pres">
      <dgm:prSet presAssocID="{EE1511A3-BB8C-49D6-8458-F704ED7855EC}" presName="rootComposite" presStyleCnt="0"/>
      <dgm:spPr/>
    </dgm:pt>
    <dgm:pt modelId="{9B6CBC7B-20C2-4E82-9BB9-8F51365F9274}" type="pres">
      <dgm:prSet presAssocID="{EE1511A3-BB8C-49D6-8458-F704ED7855EC}" presName="rootText" presStyleLbl="node3" presStyleIdx="0" presStyleCnt="2">
        <dgm:presLayoutVars>
          <dgm:chPref val="3"/>
        </dgm:presLayoutVars>
      </dgm:prSet>
      <dgm:spPr/>
    </dgm:pt>
    <dgm:pt modelId="{403443F6-1EDB-4441-B60D-F7EF4202DD70}" type="pres">
      <dgm:prSet presAssocID="{EE1511A3-BB8C-49D6-8458-F704ED7855EC}" presName="rootConnector" presStyleLbl="node3" presStyleIdx="0" presStyleCnt="2"/>
      <dgm:spPr/>
    </dgm:pt>
    <dgm:pt modelId="{26822016-1494-4CC0-8CB4-B50593598DBF}" type="pres">
      <dgm:prSet presAssocID="{EE1511A3-BB8C-49D6-8458-F704ED7855EC}" presName="hierChild4" presStyleCnt="0"/>
      <dgm:spPr/>
    </dgm:pt>
    <dgm:pt modelId="{49222F8E-29CB-429F-933A-973C30EAB252}" type="pres">
      <dgm:prSet presAssocID="{EE1511A3-BB8C-49D6-8458-F704ED7855EC}" presName="hierChild5" presStyleCnt="0"/>
      <dgm:spPr/>
    </dgm:pt>
    <dgm:pt modelId="{AC69C831-599E-4E11-95E7-909F71EAFA01}" type="pres">
      <dgm:prSet presAssocID="{6B8C227B-2C2E-4966-BD81-FAEE1DBA58A0}" presName="hierChild5" presStyleCnt="0"/>
      <dgm:spPr/>
    </dgm:pt>
    <dgm:pt modelId="{32E8D9B6-D1B9-4C30-9F69-AEED5DADB570}" type="pres">
      <dgm:prSet presAssocID="{67756610-E9A3-4158-A348-80960FF7D1A5}" presName="Name37" presStyleLbl="parChTrans1D2" presStyleIdx="1" presStyleCnt="2"/>
      <dgm:spPr/>
    </dgm:pt>
    <dgm:pt modelId="{EAA4DE51-DAA8-430F-99AA-06DB5C65734D}" type="pres">
      <dgm:prSet presAssocID="{485E0AEC-2372-458E-921F-2534EB25F06D}" presName="hierRoot2" presStyleCnt="0">
        <dgm:presLayoutVars>
          <dgm:hierBranch val="init"/>
        </dgm:presLayoutVars>
      </dgm:prSet>
      <dgm:spPr/>
    </dgm:pt>
    <dgm:pt modelId="{920A4693-BAC9-4668-9623-C93925AAF4E8}" type="pres">
      <dgm:prSet presAssocID="{485E0AEC-2372-458E-921F-2534EB25F06D}" presName="rootComposite" presStyleCnt="0"/>
      <dgm:spPr/>
    </dgm:pt>
    <dgm:pt modelId="{0A6C3609-959B-44B1-9434-F65E1BD2B838}" type="pres">
      <dgm:prSet presAssocID="{485E0AEC-2372-458E-921F-2534EB25F06D}" presName="rootText" presStyleLbl="node2" presStyleIdx="1" presStyleCnt="2">
        <dgm:presLayoutVars>
          <dgm:chPref val="3"/>
        </dgm:presLayoutVars>
      </dgm:prSet>
      <dgm:spPr/>
    </dgm:pt>
    <dgm:pt modelId="{8FB756D5-28FC-41B0-A4C7-257D3462D98A}" type="pres">
      <dgm:prSet presAssocID="{485E0AEC-2372-458E-921F-2534EB25F06D}" presName="rootConnector" presStyleLbl="node2" presStyleIdx="1" presStyleCnt="2"/>
      <dgm:spPr/>
    </dgm:pt>
    <dgm:pt modelId="{98B8F4B1-2FC5-4000-A840-6BE49CA84C65}" type="pres">
      <dgm:prSet presAssocID="{485E0AEC-2372-458E-921F-2534EB25F06D}" presName="hierChild4" presStyleCnt="0"/>
      <dgm:spPr/>
    </dgm:pt>
    <dgm:pt modelId="{C6C27712-0B89-41F2-8F97-5E4811FF9308}" type="pres">
      <dgm:prSet presAssocID="{C51DCB97-CA31-43DE-B6DE-ECFD027D82E7}" presName="Name37" presStyleLbl="parChTrans1D3" presStyleIdx="1" presStyleCnt="2"/>
      <dgm:spPr/>
    </dgm:pt>
    <dgm:pt modelId="{CAA8A4C0-B3D3-48C3-9468-984A7E580C94}" type="pres">
      <dgm:prSet presAssocID="{8D237621-2811-47B2-B862-65992C98D114}" presName="hierRoot2" presStyleCnt="0">
        <dgm:presLayoutVars>
          <dgm:hierBranch val="init"/>
        </dgm:presLayoutVars>
      </dgm:prSet>
      <dgm:spPr/>
    </dgm:pt>
    <dgm:pt modelId="{119DDB73-0044-4F61-B2BD-C4536EDEC611}" type="pres">
      <dgm:prSet presAssocID="{8D237621-2811-47B2-B862-65992C98D114}" presName="rootComposite" presStyleCnt="0"/>
      <dgm:spPr/>
    </dgm:pt>
    <dgm:pt modelId="{09460B46-1210-404C-AC05-AC2579BF6A85}" type="pres">
      <dgm:prSet presAssocID="{8D237621-2811-47B2-B862-65992C98D114}" presName="rootText" presStyleLbl="node3" presStyleIdx="1" presStyleCnt="2">
        <dgm:presLayoutVars>
          <dgm:chPref val="3"/>
        </dgm:presLayoutVars>
      </dgm:prSet>
      <dgm:spPr/>
    </dgm:pt>
    <dgm:pt modelId="{1E908E75-E9E5-4F82-B880-849135B675E9}" type="pres">
      <dgm:prSet presAssocID="{8D237621-2811-47B2-B862-65992C98D114}" presName="rootConnector" presStyleLbl="node3" presStyleIdx="1" presStyleCnt="2"/>
      <dgm:spPr/>
    </dgm:pt>
    <dgm:pt modelId="{110803BA-20C1-4DE1-B682-E702AE16CC49}" type="pres">
      <dgm:prSet presAssocID="{8D237621-2811-47B2-B862-65992C98D114}" presName="hierChild4" presStyleCnt="0"/>
      <dgm:spPr/>
    </dgm:pt>
    <dgm:pt modelId="{E3353E3C-A97E-45C5-B672-C910BBC21FC1}" type="pres">
      <dgm:prSet presAssocID="{8D237621-2811-47B2-B862-65992C98D114}" presName="hierChild5" presStyleCnt="0"/>
      <dgm:spPr/>
    </dgm:pt>
    <dgm:pt modelId="{1D4522C8-2DF5-44CE-B63A-F71BECF5D613}" type="pres">
      <dgm:prSet presAssocID="{485E0AEC-2372-458E-921F-2534EB25F06D}" presName="hierChild5" presStyleCnt="0"/>
      <dgm:spPr/>
    </dgm:pt>
    <dgm:pt modelId="{AA0F1C51-E374-4F8B-8BE0-3CA81854827F}" type="pres">
      <dgm:prSet presAssocID="{26BDB011-118C-468F-958F-0871F9E8EDDB}" presName="hierChild3" presStyleCnt="0"/>
      <dgm:spPr/>
    </dgm:pt>
  </dgm:ptLst>
  <dgm:cxnLst>
    <dgm:cxn modelId="{1C21641C-956A-48E3-9D84-07E190E533D4}" type="presOf" srcId="{485E0AEC-2372-458E-921F-2534EB25F06D}" destId="{0A6C3609-959B-44B1-9434-F65E1BD2B838}" srcOrd="0" destOrd="0" presId="urn:microsoft.com/office/officeart/2005/8/layout/orgChart1"/>
    <dgm:cxn modelId="{DDB9548C-DCA2-4FA7-8D02-09D46AEE7529}" type="presOf" srcId="{C51DCB97-CA31-43DE-B6DE-ECFD027D82E7}" destId="{C6C27712-0B89-41F2-8F97-5E4811FF9308}" srcOrd="0" destOrd="0" presId="urn:microsoft.com/office/officeart/2005/8/layout/orgChart1"/>
    <dgm:cxn modelId="{7DCEEDA8-DFFF-4B27-930F-C946E0DE14D1}" srcId="{26BDB011-118C-468F-958F-0871F9E8EDDB}" destId="{485E0AEC-2372-458E-921F-2534EB25F06D}" srcOrd="1" destOrd="0" parTransId="{67756610-E9A3-4158-A348-80960FF7D1A5}" sibTransId="{A815C1DD-01A9-4DD2-9AA8-59EC6B73A010}"/>
    <dgm:cxn modelId="{0CEB322B-3ACD-43EB-A2FE-FD3DBA9487D8}" type="presOf" srcId="{26BDB011-118C-468F-958F-0871F9E8EDDB}" destId="{3AF32C04-1EC8-4865-82BC-F6856556E99B}" srcOrd="0" destOrd="0" presId="urn:microsoft.com/office/officeart/2005/8/layout/orgChart1"/>
    <dgm:cxn modelId="{B53B5C67-5973-4ED2-9AC7-F59B6DB3066E}" type="presOf" srcId="{67756610-E9A3-4158-A348-80960FF7D1A5}" destId="{32E8D9B6-D1B9-4C30-9F69-AEED5DADB570}" srcOrd="0" destOrd="0" presId="urn:microsoft.com/office/officeart/2005/8/layout/orgChart1"/>
    <dgm:cxn modelId="{0FC1D2C3-DAAA-42B4-A4DB-1D5D6ACB94DB}" type="presOf" srcId="{26BDB011-118C-468F-958F-0871F9E8EDDB}" destId="{B06BE62A-43DF-4CEB-B5F2-8306092ADACB}" srcOrd="1" destOrd="0" presId="urn:microsoft.com/office/officeart/2005/8/layout/orgChart1"/>
    <dgm:cxn modelId="{03F61441-5288-45D9-845F-CFF84E92E219}" type="presOf" srcId="{8D237621-2811-47B2-B862-65992C98D114}" destId="{09460B46-1210-404C-AC05-AC2579BF6A85}" srcOrd="0" destOrd="0" presId="urn:microsoft.com/office/officeart/2005/8/layout/orgChart1"/>
    <dgm:cxn modelId="{601E381D-6B33-4A7C-8229-18364ECA1131}" type="presOf" srcId="{EE1511A3-BB8C-49D6-8458-F704ED7855EC}" destId="{9B6CBC7B-20C2-4E82-9BB9-8F51365F9274}" srcOrd="0" destOrd="0" presId="urn:microsoft.com/office/officeart/2005/8/layout/orgChart1"/>
    <dgm:cxn modelId="{5DF2ACD7-576B-4C69-B7CD-17AC91EE1AC0}" srcId="{26BDB011-118C-468F-958F-0871F9E8EDDB}" destId="{6B8C227B-2C2E-4966-BD81-FAEE1DBA58A0}" srcOrd="0" destOrd="0" parTransId="{339F99AD-A4F3-433B-AE85-5AAF34136164}" sibTransId="{92730F04-F030-45BB-8941-D197EE4D5C71}"/>
    <dgm:cxn modelId="{B9A9A240-A63F-4851-94E7-6F3E0E5CAF66}" type="presOf" srcId="{6B8C227B-2C2E-4966-BD81-FAEE1DBA58A0}" destId="{831C96E6-4196-4A3A-A7A7-ED142E6997AB}" srcOrd="1" destOrd="0" presId="urn:microsoft.com/office/officeart/2005/8/layout/orgChart1"/>
    <dgm:cxn modelId="{D9F758B7-A619-4E7D-9906-DF2395EA798A}" type="presOf" srcId="{8D237621-2811-47B2-B862-65992C98D114}" destId="{1E908E75-E9E5-4F82-B880-849135B675E9}" srcOrd="1" destOrd="0" presId="urn:microsoft.com/office/officeart/2005/8/layout/orgChart1"/>
    <dgm:cxn modelId="{0285616D-891A-4093-8805-082B39C1DAE4}" srcId="{0CB04F7A-751D-4EE0-A2C5-722B57B2D7E8}" destId="{26BDB011-118C-468F-958F-0871F9E8EDDB}" srcOrd="0" destOrd="0" parTransId="{208D6881-7213-4EE2-9C1D-6D1F7AA32889}" sibTransId="{92DEC64B-E65D-4020-98B9-85A7EF8D57A3}"/>
    <dgm:cxn modelId="{CA52A134-49F7-41D4-8793-13F027AC97A9}" type="presOf" srcId="{EE1511A3-BB8C-49D6-8458-F704ED7855EC}" destId="{403443F6-1EDB-4441-B60D-F7EF4202DD70}" srcOrd="1" destOrd="0" presId="urn:microsoft.com/office/officeart/2005/8/layout/orgChart1"/>
    <dgm:cxn modelId="{759FAD8E-4D88-4960-AEF5-53C52FE397C0}" type="presOf" srcId="{DC2882D1-A310-48F9-9DF9-FB2AABE16CE8}" destId="{BE65DAC6-4259-4B74-908F-2898B5A9568D}" srcOrd="0" destOrd="0" presId="urn:microsoft.com/office/officeart/2005/8/layout/orgChart1"/>
    <dgm:cxn modelId="{404E5A7C-CCC9-4B2B-871B-F2483E572079}" type="presOf" srcId="{485E0AEC-2372-458E-921F-2534EB25F06D}" destId="{8FB756D5-28FC-41B0-A4C7-257D3462D98A}" srcOrd="1" destOrd="0" presId="urn:microsoft.com/office/officeart/2005/8/layout/orgChart1"/>
    <dgm:cxn modelId="{BA200DB5-3998-40FF-9A1E-C3AB195A4594}" srcId="{6B8C227B-2C2E-4966-BD81-FAEE1DBA58A0}" destId="{EE1511A3-BB8C-49D6-8458-F704ED7855EC}" srcOrd="0" destOrd="0" parTransId="{DC2882D1-A310-48F9-9DF9-FB2AABE16CE8}" sibTransId="{5D0BB8A9-096D-4A73-A126-1FBE3534DF3F}"/>
    <dgm:cxn modelId="{D2A350C8-A154-44FE-90BF-3F781485E221}" type="presOf" srcId="{0CB04F7A-751D-4EE0-A2C5-722B57B2D7E8}" destId="{B42BE713-A48B-47CE-9793-89888ECF60D7}" srcOrd="0" destOrd="0" presId="urn:microsoft.com/office/officeart/2005/8/layout/orgChart1"/>
    <dgm:cxn modelId="{D936CA78-BF52-44FC-A17A-09DB0258EF9A}" srcId="{485E0AEC-2372-458E-921F-2534EB25F06D}" destId="{8D237621-2811-47B2-B862-65992C98D114}" srcOrd="0" destOrd="0" parTransId="{C51DCB97-CA31-43DE-B6DE-ECFD027D82E7}" sibTransId="{E94E1E5D-1B62-4521-859D-3CEBDBF22F5C}"/>
    <dgm:cxn modelId="{3B69C236-ADCB-4D7A-87BF-037D55AF2615}" type="presOf" srcId="{339F99AD-A4F3-433B-AE85-5AAF34136164}" destId="{FD444032-59C5-4A1D-A444-E8CED5A02956}" srcOrd="0" destOrd="0" presId="urn:microsoft.com/office/officeart/2005/8/layout/orgChart1"/>
    <dgm:cxn modelId="{78F954AE-DBCB-4999-B4AC-C7E4666FB522}" type="presOf" srcId="{6B8C227B-2C2E-4966-BD81-FAEE1DBA58A0}" destId="{DCDD7417-994D-4A75-A1EB-5854773ACD79}" srcOrd="0" destOrd="0" presId="urn:microsoft.com/office/officeart/2005/8/layout/orgChart1"/>
    <dgm:cxn modelId="{489DCD09-CE52-4B32-BCF4-CA1B2D5B8FE9}" type="presParOf" srcId="{B42BE713-A48B-47CE-9793-89888ECF60D7}" destId="{43A7FA3B-E962-4E4D-831B-12B97F1BAE77}" srcOrd="0" destOrd="0" presId="urn:microsoft.com/office/officeart/2005/8/layout/orgChart1"/>
    <dgm:cxn modelId="{8A027904-4DDC-4A19-9437-B4145BED6613}" type="presParOf" srcId="{43A7FA3B-E962-4E4D-831B-12B97F1BAE77}" destId="{B181A47E-A8C3-4DDC-A49F-B541175AC540}" srcOrd="0" destOrd="0" presId="urn:microsoft.com/office/officeart/2005/8/layout/orgChart1"/>
    <dgm:cxn modelId="{79825928-87C2-4789-96E9-2360F6326CE7}" type="presParOf" srcId="{B181A47E-A8C3-4DDC-A49F-B541175AC540}" destId="{3AF32C04-1EC8-4865-82BC-F6856556E99B}" srcOrd="0" destOrd="0" presId="urn:microsoft.com/office/officeart/2005/8/layout/orgChart1"/>
    <dgm:cxn modelId="{3301BCBD-B18A-4D26-AEFB-4519BB258D0D}" type="presParOf" srcId="{B181A47E-A8C3-4DDC-A49F-B541175AC540}" destId="{B06BE62A-43DF-4CEB-B5F2-8306092ADACB}" srcOrd="1" destOrd="0" presId="urn:microsoft.com/office/officeart/2005/8/layout/orgChart1"/>
    <dgm:cxn modelId="{32CB7DBE-6E51-4CBB-88E4-D34C08F8FE04}" type="presParOf" srcId="{43A7FA3B-E962-4E4D-831B-12B97F1BAE77}" destId="{36087524-C099-475C-AF48-0455745D48EE}" srcOrd="1" destOrd="0" presId="urn:microsoft.com/office/officeart/2005/8/layout/orgChart1"/>
    <dgm:cxn modelId="{EFCE7EE5-EAB1-4716-9243-3F0B943CAFC0}" type="presParOf" srcId="{36087524-C099-475C-AF48-0455745D48EE}" destId="{FD444032-59C5-4A1D-A444-E8CED5A02956}" srcOrd="0" destOrd="0" presId="urn:microsoft.com/office/officeart/2005/8/layout/orgChart1"/>
    <dgm:cxn modelId="{2273E244-259D-4C0F-95C3-63EA78138C46}" type="presParOf" srcId="{36087524-C099-475C-AF48-0455745D48EE}" destId="{3D103FD5-9C09-4F12-BD06-2005D297E720}" srcOrd="1" destOrd="0" presId="urn:microsoft.com/office/officeart/2005/8/layout/orgChart1"/>
    <dgm:cxn modelId="{218D315B-6D77-47C6-A87D-4110CFAB529A}" type="presParOf" srcId="{3D103FD5-9C09-4F12-BD06-2005D297E720}" destId="{05FB8A4B-EB6F-4468-B004-DA0E611BAE82}" srcOrd="0" destOrd="0" presId="urn:microsoft.com/office/officeart/2005/8/layout/orgChart1"/>
    <dgm:cxn modelId="{18C7AA2D-4D26-42C6-989C-19EF0829EB4C}" type="presParOf" srcId="{05FB8A4B-EB6F-4468-B004-DA0E611BAE82}" destId="{DCDD7417-994D-4A75-A1EB-5854773ACD79}" srcOrd="0" destOrd="0" presId="urn:microsoft.com/office/officeart/2005/8/layout/orgChart1"/>
    <dgm:cxn modelId="{E4DFAE14-B977-41A9-AB0D-0D0C65856432}" type="presParOf" srcId="{05FB8A4B-EB6F-4468-B004-DA0E611BAE82}" destId="{831C96E6-4196-4A3A-A7A7-ED142E6997AB}" srcOrd="1" destOrd="0" presId="urn:microsoft.com/office/officeart/2005/8/layout/orgChart1"/>
    <dgm:cxn modelId="{7B1DDC29-A6D9-4A8A-A622-8E59F1DCE4B0}" type="presParOf" srcId="{3D103FD5-9C09-4F12-BD06-2005D297E720}" destId="{C7250B8A-F3BC-4047-B404-0D921C2CE1D8}" srcOrd="1" destOrd="0" presId="urn:microsoft.com/office/officeart/2005/8/layout/orgChart1"/>
    <dgm:cxn modelId="{3531B763-F639-4F93-9BD3-396576BB58D7}" type="presParOf" srcId="{C7250B8A-F3BC-4047-B404-0D921C2CE1D8}" destId="{BE65DAC6-4259-4B74-908F-2898B5A9568D}" srcOrd="0" destOrd="0" presId="urn:microsoft.com/office/officeart/2005/8/layout/orgChart1"/>
    <dgm:cxn modelId="{B156FEF3-02E7-4918-8FDF-05F861B17B98}" type="presParOf" srcId="{C7250B8A-F3BC-4047-B404-0D921C2CE1D8}" destId="{80D5C431-BFB7-42E1-B78E-BE3DA9195DEA}" srcOrd="1" destOrd="0" presId="urn:microsoft.com/office/officeart/2005/8/layout/orgChart1"/>
    <dgm:cxn modelId="{0C52E9EC-5817-427F-A22D-6FC394DF29A8}" type="presParOf" srcId="{80D5C431-BFB7-42E1-B78E-BE3DA9195DEA}" destId="{C7BC0A3E-39C2-44E8-99C7-DD3A6C26FCA7}" srcOrd="0" destOrd="0" presId="urn:microsoft.com/office/officeart/2005/8/layout/orgChart1"/>
    <dgm:cxn modelId="{8604DDEE-ABFF-4AB0-9AD1-A59FDCD1BD4F}" type="presParOf" srcId="{C7BC0A3E-39C2-44E8-99C7-DD3A6C26FCA7}" destId="{9B6CBC7B-20C2-4E82-9BB9-8F51365F9274}" srcOrd="0" destOrd="0" presId="urn:microsoft.com/office/officeart/2005/8/layout/orgChart1"/>
    <dgm:cxn modelId="{02208C1A-B032-4352-ADBD-7B085829579C}" type="presParOf" srcId="{C7BC0A3E-39C2-44E8-99C7-DD3A6C26FCA7}" destId="{403443F6-1EDB-4441-B60D-F7EF4202DD70}" srcOrd="1" destOrd="0" presId="urn:microsoft.com/office/officeart/2005/8/layout/orgChart1"/>
    <dgm:cxn modelId="{7732C944-6C2A-4418-A273-6587599C339D}" type="presParOf" srcId="{80D5C431-BFB7-42E1-B78E-BE3DA9195DEA}" destId="{26822016-1494-4CC0-8CB4-B50593598DBF}" srcOrd="1" destOrd="0" presId="urn:microsoft.com/office/officeart/2005/8/layout/orgChart1"/>
    <dgm:cxn modelId="{5E4A7C8B-065E-4427-941E-4C4462363207}" type="presParOf" srcId="{80D5C431-BFB7-42E1-B78E-BE3DA9195DEA}" destId="{49222F8E-29CB-429F-933A-973C30EAB252}" srcOrd="2" destOrd="0" presId="urn:microsoft.com/office/officeart/2005/8/layout/orgChart1"/>
    <dgm:cxn modelId="{A17A16BF-FCA0-4A66-A83C-C2B0241D38FB}" type="presParOf" srcId="{3D103FD5-9C09-4F12-BD06-2005D297E720}" destId="{AC69C831-599E-4E11-95E7-909F71EAFA01}" srcOrd="2" destOrd="0" presId="urn:microsoft.com/office/officeart/2005/8/layout/orgChart1"/>
    <dgm:cxn modelId="{098FD55A-7DA7-40E5-9434-762A30168E85}" type="presParOf" srcId="{36087524-C099-475C-AF48-0455745D48EE}" destId="{32E8D9B6-D1B9-4C30-9F69-AEED5DADB570}" srcOrd="2" destOrd="0" presId="urn:microsoft.com/office/officeart/2005/8/layout/orgChart1"/>
    <dgm:cxn modelId="{3782497E-CE3D-4386-9320-5E7965115B1E}" type="presParOf" srcId="{36087524-C099-475C-AF48-0455745D48EE}" destId="{EAA4DE51-DAA8-430F-99AA-06DB5C65734D}" srcOrd="3" destOrd="0" presId="urn:microsoft.com/office/officeart/2005/8/layout/orgChart1"/>
    <dgm:cxn modelId="{87ADB669-1603-4F17-86F9-F848585260BA}" type="presParOf" srcId="{EAA4DE51-DAA8-430F-99AA-06DB5C65734D}" destId="{920A4693-BAC9-4668-9623-C93925AAF4E8}" srcOrd="0" destOrd="0" presId="urn:microsoft.com/office/officeart/2005/8/layout/orgChart1"/>
    <dgm:cxn modelId="{5EE9EE61-4A1A-497F-A134-522F6917E6D2}" type="presParOf" srcId="{920A4693-BAC9-4668-9623-C93925AAF4E8}" destId="{0A6C3609-959B-44B1-9434-F65E1BD2B838}" srcOrd="0" destOrd="0" presId="urn:microsoft.com/office/officeart/2005/8/layout/orgChart1"/>
    <dgm:cxn modelId="{EF014964-0533-421E-8288-7AC390A6359A}" type="presParOf" srcId="{920A4693-BAC9-4668-9623-C93925AAF4E8}" destId="{8FB756D5-28FC-41B0-A4C7-257D3462D98A}" srcOrd="1" destOrd="0" presId="urn:microsoft.com/office/officeart/2005/8/layout/orgChart1"/>
    <dgm:cxn modelId="{56D136AA-7755-488B-BE25-9A60431135AD}" type="presParOf" srcId="{EAA4DE51-DAA8-430F-99AA-06DB5C65734D}" destId="{98B8F4B1-2FC5-4000-A840-6BE49CA84C65}" srcOrd="1" destOrd="0" presId="urn:microsoft.com/office/officeart/2005/8/layout/orgChart1"/>
    <dgm:cxn modelId="{23F41CCD-F274-46F3-82BB-DD8538CDD381}" type="presParOf" srcId="{98B8F4B1-2FC5-4000-A840-6BE49CA84C65}" destId="{C6C27712-0B89-41F2-8F97-5E4811FF9308}" srcOrd="0" destOrd="0" presId="urn:microsoft.com/office/officeart/2005/8/layout/orgChart1"/>
    <dgm:cxn modelId="{7D644F58-89A0-4CA2-82A5-CF12A842A14F}" type="presParOf" srcId="{98B8F4B1-2FC5-4000-A840-6BE49CA84C65}" destId="{CAA8A4C0-B3D3-48C3-9468-984A7E580C94}" srcOrd="1" destOrd="0" presId="urn:microsoft.com/office/officeart/2005/8/layout/orgChart1"/>
    <dgm:cxn modelId="{AEFFAF87-7E3A-4808-9F84-73267DBC06D1}" type="presParOf" srcId="{CAA8A4C0-B3D3-48C3-9468-984A7E580C94}" destId="{119DDB73-0044-4F61-B2BD-C4536EDEC611}" srcOrd="0" destOrd="0" presId="urn:microsoft.com/office/officeart/2005/8/layout/orgChart1"/>
    <dgm:cxn modelId="{02DF2F1F-854B-4D45-B1BE-F509168AB315}" type="presParOf" srcId="{119DDB73-0044-4F61-B2BD-C4536EDEC611}" destId="{09460B46-1210-404C-AC05-AC2579BF6A85}" srcOrd="0" destOrd="0" presId="urn:microsoft.com/office/officeart/2005/8/layout/orgChart1"/>
    <dgm:cxn modelId="{E60565D4-0A75-4479-A893-7D980EF379FA}" type="presParOf" srcId="{119DDB73-0044-4F61-B2BD-C4536EDEC611}" destId="{1E908E75-E9E5-4F82-B880-849135B675E9}" srcOrd="1" destOrd="0" presId="urn:microsoft.com/office/officeart/2005/8/layout/orgChart1"/>
    <dgm:cxn modelId="{961349D5-EE3A-4869-88A6-49AD028EDB4E}" type="presParOf" srcId="{CAA8A4C0-B3D3-48C3-9468-984A7E580C94}" destId="{110803BA-20C1-4DE1-B682-E702AE16CC49}" srcOrd="1" destOrd="0" presId="urn:microsoft.com/office/officeart/2005/8/layout/orgChart1"/>
    <dgm:cxn modelId="{58E5804D-F0B1-4A84-A670-F2205C686D15}" type="presParOf" srcId="{CAA8A4C0-B3D3-48C3-9468-984A7E580C94}" destId="{E3353E3C-A97E-45C5-B672-C910BBC21FC1}" srcOrd="2" destOrd="0" presId="urn:microsoft.com/office/officeart/2005/8/layout/orgChart1"/>
    <dgm:cxn modelId="{6CACE263-9D05-461D-93D5-170CFC2B8B5E}" type="presParOf" srcId="{EAA4DE51-DAA8-430F-99AA-06DB5C65734D}" destId="{1D4522C8-2DF5-44CE-B63A-F71BECF5D613}" srcOrd="2" destOrd="0" presId="urn:microsoft.com/office/officeart/2005/8/layout/orgChart1"/>
    <dgm:cxn modelId="{A1E0E3E9-5C85-4FC0-BCCC-26B4D2C2FE79}" type="presParOf" srcId="{43A7FA3B-E962-4E4D-831B-12B97F1BAE77}" destId="{AA0F1C51-E374-4F8B-8BE0-3CA81854827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27712-0B89-41F2-8F97-5E4811FF9308}">
      <dsp:nvSpPr>
        <dsp:cNvPr id="0" name=""/>
        <dsp:cNvSpPr/>
      </dsp:nvSpPr>
      <dsp:spPr>
        <a:xfrm>
          <a:off x="2434679" y="2293422"/>
          <a:ext cx="278773" cy="854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4905"/>
              </a:lnTo>
              <a:lnTo>
                <a:pt x="278773" y="8549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8D9B6-D1B9-4C30-9F69-AEED5DADB570}">
      <dsp:nvSpPr>
        <dsp:cNvPr id="0" name=""/>
        <dsp:cNvSpPr/>
      </dsp:nvSpPr>
      <dsp:spPr>
        <a:xfrm>
          <a:off x="2053688" y="973894"/>
          <a:ext cx="1124387" cy="390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41"/>
              </a:lnTo>
              <a:lnTo>
                <a:pt x="1124387" y="195141"/>
              </a:lnTo>
              <a:lnTo>
                <a:pt x="1124387" y="3902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65DAC6-4259-4B74-908F-2898B5A9568D}">
      <dsp:nvSpPr>
        <dsp:cNvPr id="0" name=""/>
        <dsp:cNvSpPr/>
      </dsp:nvSpPr>
      <dsp:spPr>
        <a:xfrm>
          <a:off x="185904" y="2293422"/>
          <a:ext cx="278773" cy="854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4905"/>
              </a:lnTo>
              <a:lnTo>
                <a:pt x="278773" y="8549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44032-59C5-4A1D-A444-E8CED5A02956}">
      <dsp:nvSpPr>
        <dsp:cNvPr id="0" name=""/>
        <dsp:cNvSpPr/>
      </dsp:nvSpPr>
      <dsp:spPr>
        <a:xfrm>
          <a:off x="929301" y="973894"/>
          <a:ext cx="1124387" cy="390283"/>
        </a:xfrm>
        <a:custGeom>
          <a:avLst/>
          <a:gdLst/>
          <a:ahLst/>
          <a:cxnLst/>
          <a:rect l="0" t="0" r="0" b="0"/>
          <a:pathLst>
            <a:path>
              <a:moveTo>
                <a:pt x="1124387" y="0"/>
              </a:moveTo>
              <a:lnTo>
                <a:pt x="1124387" y="195141"/>
              </a:lnTo>
              <a:lnTo>
                <a:pt x="0" y="195141"/>
              </a:lnTo>
              <a:lnTo>
                <a:pt x="0" y="3902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F32C04-1EC8-4865-82BC-F6856556E99B}">
      <dsp:nvSpPr>
        <dsp:cNvPr id="0" name=""/>
        <dsp:cNvSpPr/>
      </dsp:nvSpPr>
      <dsp:spPr>
        <a:xfrm>
          <a:off x="1124442" y="44648"/>
          <a:ext cx="1858491" cy="929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President</a:t>
          </a:r>
        </a:p>
      </dsp:txBody>
      <dsp:txXfrm>
        <a:off x="1124442" y="44648"/>
        <a:ext cx="1858491" cy="929245"/>
      </dsp:txXfrm>
    </dsp:sp>
    <dsp:sp modelId="{DCDD7417-994D-4A75-A1EB-5854773ACD79}">
      <dsp:nvSpPr>
        <dsp:cNvPr id="0" name=""/>
        <dsp:cNvSpPr/>
      </dsp:nvSpPr>
      <dsp:spPr>
        <a:xfrm>
          <a:off x="55" y="1364177"/>
          <a:ext cx="1858491" cy="929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VP – HR</a:t>
          </a:r>
        </a:p>
      </dsp:txBody>
      <dsp:txXfrm>
        <a:off x="55" y="1364177"/>
        <a:ext cx="1858491" cy="929245"/>
      </dsp:txXfrm>
    </dsp:sp>
    <dsp:sp modelId="{9B6CBC7B-20C2-4E82-9BB9-8F51365F9274}">
      <dsp:nvSpPr>
        <dsp:cNvPr id="0" name=""/>
        <dsp:cNvSpPr/>
      </dsp:nvSpPr>
      <dsp:spPr>
        <a:xfrm>
          <a:off x="464678" y="2683705"/>
          <a:ext cx="1858491" cy="929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Manager 1</a:t>
          </a:r>
        </a:p>
      </dsp:txBody>
      <dsp:txXfrm>
        <a:off x="464678" y="2683705"/>
        <a:ext cx="1858491" cy="929245"/>
      </dsp:txXfrm>
    </dsp:sp>
    <dsp:sp modelId="{0A6C3609-959B-44B1-9434-F65E1BD2B838}">
      <dsp:nvSpPr>
        <dsp:cNvPr id="0" name=""/>
        <dsp:cNvSpPr/>
      </dsp:nvSpPr>
      <dsp:spPr>
        <a:xfrm>
          <a:off x="2248830" y="1364177"/>
          <a:ext cx="1858491" cy="929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VP - Marketing</a:t>
          </a:r>
        </a:p>
      </dsp:txBody>
      <dsp:txXfrm>
        <a:off x="2248830" y="1364177"/>
        <a:ext cx="1858491" cy="929245"/>
      </dsp:txXfrm>
    </dsp:sp>
    <dsp:sp modelId="{09460B46-1210-404C-AC05-AC2579BF6A85}">
      <dsp:nvSpPr>
        <dsp:cNvPr id="0" name=""/>
        <dsp:cNvSpPr/>
      </dsp:nvSpPr>
      <dsp:spPr>
        <a:xfrm>
          <a:off x="2713452" y="2683705"/>
          <a:ext cx="1858491" cy="929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Manager 1</a:t>
          </a:r>
        </a:p>
      </dsp:txBody>
      <dsp:txXfrm>
        <a:off x="2713452" y="2683705"/>
        <a:ext cx="1858491" cy="929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E7E91-95DF-43B0-9494-F9CE618ED71B}" type="datetimeFigureOut">
              <a:rPr lang="en-US"/>
              <a:t>4/10/2016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B21D2-38CA-422F-9917-49337B14E60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7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B21D2-38CA-422F-9917-49337B14E606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4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0348811"/>
              </p:ext>
            </p:extLst>
          </p:nvPr>
        </p:nvGraphicFramePr>
        <p:xfrm>
          <a:off x="3810000" y="1600200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</cp:revision>
  <dcterms:created xsi:type="dcterms:W3CDTF">2013-07-15T20:26:40Z</dcterms:created>
  <dcterms:modified xsi:type="dcterms:W3CDTF">2016-04-10T00:27:26Z</dcterms:modified>
</cp:coreProperties>
</file>