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A2CE-7D2F-433E-8B60-710CFD70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71AF3-1183-41C5-A965-248CEE962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FFDE7-7A10-401A-9A03-C27EB1CF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3FFC-C9B9-400D-A971-4F2A1B55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D851-1B8E-4D1A-ADF0-5DB728B0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38B8-7C56-4419-A2E6-E41C91A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B7C9-0B3E-4AD0-875D-D1837DA5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77BA-C86C-4D82-A01D-29F4A422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DB79-4FA8-43CF-85C8-5DF55519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7444-1AC7-4451-8C93-D1B027F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7E0D7-A8BC-425A-8A8E-ABED05E2E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844BE-A78E-4871-9219-B8B46DFF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4DD7-6225-4B98-8D2E-41A0BD2F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C3DD-4A6E-446F-A4BF-361C87F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39D8-731A-4FDB-B777-8AE3BE5E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42BF-29CD-4137-954D-BD8F2DB8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37F3-49F3-4537-BE97-51BA9F59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8A2E-73D8-4794-B36E-D69EACAD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68700-0811-4B45-BDFC-D28A1ED3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9281-F414-4278-9DC1-C95242E6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3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46DC-6254-4B5B-BAF3-4CC7530A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CA9B7-9547-4F32-AE4F-22568D6E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C56E8-DDD1-463E-BBC6-DA03A7E7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4417-DE57-4959-86D6-A0D5A557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22E4-65B7-41C6-916B-2903B011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5786-F11B-4F1E-A09A-E6BFB22F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9453-E16B-4D81-A385-BA10403EC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D7214-7AA9-474A-A7A9-155DF90A2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00E2-75E6-4207-9300-64B19CA5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6220-EA86-4BBD-9300-90176CB5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BD76-101F-44FF-8E0F-556950DB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82D-4758-4DC2-BDB5-E5977EFA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EF9CD-3280-4FE1-9885-1B0B4A6F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8A456-7977-482C-9539-2D3E245A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6DE26-418E-470C-8D27-8E4493F93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93C68-600B-4E9E-9E1E-BFC8AA95B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17139-0A35-4970-AEF5-1920DF33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E7068-43D2-4A55-8E00-85F79BDD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A2A48-4BC8-46A6-9ADF-1A58C1BC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A913-0257-4F60-B211-0C6EF7C6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D9ADE-9B05-4209-A470-20AC97C0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FC771-DDEB-43D0-A304-A9AE2014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D78E9-15CE-474F-96EA-8300A1E6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F668B-4DEA-4398-A03C-4B537C4B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C81C5-D735-4555-AC92-1F68C9FC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AC14-3116-4573-9991-FE2A3AEF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22D0-39CC-4513-B68B-3E4D664D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26C5-9820-4C70-AB26-03DF93D3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422E-C7DD-4161-A32B-1505F3D2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289B8-8421-43A4-960C-159D9953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C4927-E42D-48E4-A9EC-B7622DC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B508-B859-49B2-AC09-471591C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4E2-17AB-42CB-A1C0-AB3BEC18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05840-08A7-478A-A0DD-385E4382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4EC7-74A2-4E78-B85E-869307CB3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E61E4-F67B-4B89-A5E9-44B37A27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9390-BFF0-4774-936E-B53B555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58AB-53E5-4270-ACFD-420473A4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30139-F6F0-498C-A4D3-790ED293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8B1D-48D4-4802-9C29-22FF812BD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5750-03F8-4C00-A2F7-BDE17C3EE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BE74-5B60-4D86-AF0D-42C0F8A6C36A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49C7-8D26-4BC4-B487-7ACD6FE01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B00F-E9D0-4A70-8CCA-CBB73816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BE97-298F-4A44-BEA5-0437CFE09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F1F-D244-4835-8452-2E27ED572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264BC-FF27-4503-B018-C25B856D7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estMP3lyrics">
            <a:hlinkClick r:id="" action="ppaction://media"/>
            <a:extLst>
              <a:ext uri="{FF2B5EF4-FFF2-40B4-BE49-F238E27FC236}">
                <a16:creationId xmlns:a16="http://schemas.microsoft.com/office/drawing/2014/main" id="{DC9B841E-AC8A-42C4-91CF-01B45B24FA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00988" y="324008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7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Allison, Timothy B.</dc:creator>
  <cp:lastModifiedBy>Allison, Timothy B.</cp:lastModifiedBy>
  <cp:revision>1</cp:revision>
  <dcterms:created xsi:type="dcterms:W3CDTF">2017-11-27T17:31:23Z</dcterms:created>
  <dcterms:modified xsi:type="dcterms:W3CDTF">2017-11-27T17:32:06Z</dcterms:modified>
</cp:coreProperties>
</file>