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Default Extension="xlsx" ContentType="application/vnd.openxmlformats-officedocument.spreadsheetml.sheet"/>
  <Default Extension="doc" ContentType="application/msword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25D369-B479-4FE3-8CC1-483DE627D5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965BB1-63AF-4556-BAB0-20B7CE9C8B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5B98B-8A2E-4864-827A-512EE5EED8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6295A-AE6F-44FE-ABFC-1E121CB628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8A224-84D0-4015-9CAE-6458E19F5E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E9654-5AAD-483C-A17C-E8BBDD8A45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D9C619-8F32-412F-A4D1-2AEFAAF81B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11788-9D73-4FB5-89EB-4D4DB27DE2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707391-3843-43D1-B04C-E4E03FEE46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D34E1-1A64-4EC7-B888-B5222002C3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88E83-AC50-468D-B521-1A24F50F98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FB83069-5E1B-4686-9443-6ACBD68F58E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Document2.docx"/><Relationship Id="rId3" Type="http://schemas.openxmlformats.org/officeDocument/2006/relationships/slideLayout" Target="../slideLayouts/slideLayout1.xml"/><Relationship Id="rId7" Type="http://schemas.openxmlformats.org/officeDocument/2006/relationships/package" Target="../embeddings/Microsoft_Office_Excel_Worksheet1.xlsx"/><Relationship Id="rId2" Type="http://schemas.openxmlformats.org/officeDocument/2006/relationships/audio" Target="file:///C:\Documents%20and%20Settings\Nick\Desktop\Embeded\empty.mp3" TargetMode="Externa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Relationship Id="rId9" Type="http://schemas.openxmlformats.org/officeDocument/2006/relationships/oleObject" Target="../embeddings/Microsoft_Office_Word_97_-_2003_Document1.doc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Document4.docx"/><Relationship Id="rId3" Type="http://schemas.openxmlformats.org/officeDocument/2006/relationships/slideLayout" Target="../slideLayouts/slideLayout1.xml"/><Relationship Id="rId7" Type="http://schemas.openxmlformats.org/officeDocument/2006/relationships/package" Target="../embeddings/Microsoft_Office_Excel_Worksheet3.xlsx"/><Relationship Id="rId2" Type="http://schemas.openxmlformats.org/officeDocument/2006/relationships/audio" Target="file:///C:\Documents%20and%20Settings\Nick\Desktop\Embeded\empty.mp3" TargetMode="Externa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Relationship Id="rId9" Type="http://schemas.openxmlformats.org/officeDocument/2006/relationships/oleObject" Target="../embeddings/Microsoft_Office_Word_97_-_2003_Document2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/>
              <a:t>The quick brown fox jumps over the lazy dog</a:t>
            </a:r>
          </a:p>
        </p:txBody>
      </p:sp>
      <p:pic>
        <p:nvPicPr>
          <p:cNvPr id="3" name="Picture 2" descr="alfresco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200" y="1447800"/>
            <a:ext cx="1800225" cy="523875"/>
          </a:xfrm>
          <a:prstGeom prst="rect">
            <a:avLst/>
          </a:prstGeom>
        </p:spPr>
      </p:pic>
      <p:pic>
        <p:nvPicPr>
          <p:cNvPr id="4" name="Picture 3" descr="testGIF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7800" y="1295400"/>
            <a:ext cx="952500" cy="714375"/>
          </a:xfrm>
          <a:prstGeom prst="rect">
            <a:avLst/>
          </a:prstGeom>
        </p:spPr>
      </p:pic>
      <p:pic>
        <p:nvPicPr>
          <p:cNvPr id="5" name="empty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6" cstate="print"/>
          <a:stretch>
            <a:fillRect/>
          </a:stretch>
        </p:blipFill>
        <p:spPr>
          <a:xfrm>
            <a:off x="4114800" y="3962400"/>
            <a:ext cx="304800" cy="304800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4800" y="4572000"/>
          <a:ext cx="4652962" cy="2064399"/>
        </p:xfrm>
        <a:graphic>
          <a:graphicData uri="http://schemas.openxmlformats.org/presentationml/2006/ole">
            <p:oleObj spid="_x0000_s1026" name="Worksheet" r:id="rId7" imgW="5495993" imgH="2438290" progId="Excel.Sheet.12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334000" y="3429000"/>
          <a:ext cx="3619550" cy="3144837"/>
        </p:xfrm>
        <a:graphic>
          <a:graphicData uri="http://schemas.openxmlformats.org/presentationml/2006/ole">
            <p:oleObj spid="_x0000_s1027" name="Document" r:id="rId8" imgW="5483860" imgH="4764581" progId="Word.Document.12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791200" y="304800"/>
          <a:ext cx="2589213" cy="579437"/>
        </p:xfrm>
        <a:graphic>
          <a:graphicData uri="http://schemas.openxmlformats.org/presentationml/2006/ole">
            <p:oleObj spid="_x0000_s1028" name="Document" r:id="rId9" imgW="5483860" imgH="699401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/>
              <a:t>The quick brown fox jumps over the lazy dog</a:t>
            </a:r>
          </a:p>
        </p:txBody>
      </p:sp>
      <p:pic>
        <p:nvPicPr>
          <p:cNvPr id="3" name="Picture 2" descr="alfresco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200" y="1447800"/>
            <a:ext cx="1800225" cy="523875"/>
          </a:xfrm>
          <a:prstGeom prst="rect">
            <a:avLst/>
          </a:prstGeom>
        </p:spPr>
      </p:pic>
      <p:pic>
        <p:nvPicPr>
          <p:cNvPr id="4" name="Picture 3" descr="testGIF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7800" y="1295400"/>
            <a:ext cx="952500" cy="714375"/>
          </a:xfrm>
          <a:prstGeom prst="rect">
            <a:avLst/>
          </a:prstGeom>
        </p:spPr>
      </p:pic>
      <p:pic>
        <p:nvPicPr>
          <p:cNvPr id="5" name="empty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6" cstate="print"/>
          <a:stretch>
            <a:fillRect/>
          </a:stretch>
        </p:blipFill>
        <p:spPr>
          <a:xfrm>
            <a:off x="4114800" y="3962400"/>
            <a:ext cx="304800" cy="304800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4800" y="4572000"/>
          <a:ext cx="4652962" cy="2064399"/>
        </p:xfrm>
        <a:graphic>
          <a:graphicData uri="http://schemas.openxmlformats.org/presentationml/2006/ole">
            <p:oleObj spid="_x0000_s14338" name="Worksheet" r:id="rId7" imgW="5495993" imgH="2438290" progId="Excel.Sheet.12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334000" y="3429000"/>
          <a:ext cx="3619550" cy="3144837"/>
        </p:xfrm>
        <a:graphic>
          <a:graphicData uri="http://schemas.openxmlformats.org/presentationml/2006/ole">
            <p:oleObj spid="_x0000_s14339" name="Document" r:id="rId8" imgW="5483860" imgH="4764581" progId="Word.Document.12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791200" y="304800"/>
          <a:ext cx="2589213" cy="579437"/>
        </p:xfrm>
        <a:graphic>
          <a:graphicData uri="http://schemas.openxmlformats.org/presentationml/2006/ole">
            <p:oleObj spid="_x0000_s14340" name="Document" r:id="rId9" imgW="5483860" imgH="699401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18</Words>
  <Application>Microsoft Office PowerPoint</Application>
  <PresentationFormat>On-screen Show (4:3)</PresentationFormat>
  <Paragraphs>2</Paragraphs>
  <Slides>2</Slides>
  <Notes>0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Default Design</vt:lpstr>
      <vt:lpstr>Worksheet</vt:lpstr>
      <vt:lpstr>Document</vt:lpstr>
      <vt:lpstr>The quick brown fox jumps over the lazy dog</vt:lpstr>
      <vt:lpstr>The quick brown fox jumps over the lazy dog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quick brown fox jumps over the lazy dog</dc:title>
  <dc:subject>Gym class featuring a brown fox and lazy dog</dc:subject>
  <dc:creator>Nevin Nollop</dc:creator>
  <cp:lastModifiedBy>Michael McCandless</cp:lastModifiedBy>
  <cp:revision>6</cp:revision>
  <cp:lastPrinted>1601-01-01T00:00:00Z</cp:lastPrinted>
  <dcterms:created xsi:type="dcterms:W3CDTF">1601-01-01T00:00:00Z</dcterms:created>
  <dcterms:modified xsi:type="dcterms:W3CDTF">2012-11-26T13:52:33Z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