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60" d="100"/>
          <a:sy n="60" d="100"/>
        </p:scale>
        <p:origin x="837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6488D-0A9C-4386-961D-F478CF70CFF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42D992-A627-40FC-B082-9C856C6E02D3}">
      <dgm:prSet phldrT="[Text]"/>
      <dgm:spPr/>
      <dgm:t>
        <a:bodyPr/>
        <a:lstStyle/>
        <a:p>
          <a:r>
            <a:rPr lang="en-US" dirty="0"/>
            <a:t>smart1</a:t>
          </a:r>
        </a:p>
      </dgm:t>
    </dgm:pt>
    <dgm:pt modelId="{FC1132F3-D4BF-4765-89AE-543231CF7B1C}" type="parTrans" cxnId="{148A86AC-674A-42B0-9C08-60B542C074E6}">
      <dgm:prSet/>
      <dgm:spPr/>
      <dgm:t>
        <a:bodyPr/>
        <a:lstStyle/>
        <a:p>
          <a:endParaRPr lang="en-US"/>
        </a:p>
      </dgm:t>
    </dgm:pt>
    <dgm:pt modelId="{CA726B09-C2F3-4B61-A295-6D494CEB7C38}" type="sibTrans" cxnId="{148A86AC-674A-42B0-9C08-60B542C074E6}">
      <dgm:prSet/>
      <dgm:spPr/>
      <dgm:t>
        <a:bodyPr/>
        <a:lstStyle/>
        <a:p>
          <a:endParaRPr lang="en-US"/>
        </a:p>
      </dgm:t>
    </dgm:pt>
    <dgm:pt modelId="{C95601FE-847B-4674-8EA6-1F1914757F6F}">
      <dgm:prSet phldrT="[Text]"/>
      <dgm:spPr/>
      <dgm:t>
        <a:bodyPr/>
        <a:lstStyle/>
        <a:p>
          <a:r>
            <a:rPr lang="en-US" dirty="0"/>
            <a:t>smart2</a:t>
          </a:r>
        </a:p>
      </dgm:t>
    </dgm:pt>
    <dgm:pt modelId="{3A978E31-9FC8-41F4-9C7D-B37FCBD95E18}" type="parTrans" cxnId="{A0051E7E-0568-4365-8237-D68F8FE55116}">
      <dgm:prSet/>
      <dgm:spPr/>
      <dgm:t>
        <a:bodyPr/>
        <a:lstStyle/>
        <a:p>
          <a:endParaRPr lang="en-US"/>
        </a:p>
      </dgm:t>
    </dgm:pt>
    <dgm:pt modelId="{ECD8B8B5-4067-4CD9-A774-3E0884945E7B}" type="sibTrans" cxnId="{A0051E7E-0568-4365-8237-D68F8FE55116}">
      <dgm:prSet/>
      <dgm:spPr/>
      <dgm:t>
        <a:bodyPr/>
        <a:lstStyle/>
        <a:p>
          <a:endParaRPr lang="en-US"/>
        </a:p>
      </dgm:t>
    </dgm:pt>
    <dgm:pt modelId="{8A2148CD-C228-4F8B-A0BE-631A8DF18E0F}">
      <dgm:prSet phldrT="[Text]"/>
      <dgm:spPr/>
      <dgm:t>
        <a:bodyPr/>
        <a:lstStyle/>
        <a:p>
          <a:r>
            <a:rPr lang="en-US" dirty="0"/>
            <a:t>Smart3</a:t>
          </a:r>
        </a:p>
      </dgm:t>
    </dgm:pt>
    <dgm:pt modelId="{15286E2B-4762-4911-ABB2-931A6CC5D755}" type="parTrans" cxnId="{BB550A1C-7E0A-40B1-8576-533444927151}">
      <dgm:prSet/>
      <dgm:spPr/>
      <dgm:t>
        <a:bodyPr/>
        <a:lstStyle/>
        <a:p>
          <a:endParaRPr lang="en-US"/>
        </a:p>
      </dgm:t>
    </dgm:pt>
    <dgm:pt modelId="{7DB85E33-8587-4C31-A03B-0541E7B20D6D}" type="sibTrans" cxnId="{BB550A1C-7E0A-40B1-8576-533444927151}">
      <dgm:prSet/>
      <dgm:spPr/>
      <dgm:t>
        <a:bodyPr/>
        <a:lstStyle/>
        <a:p>
          <a:endParaRPr lang="en-US"/>
        </a:p>
      </dgm:t>
    </dgm:pt>
    <dgm:pt modelId="{75893BFD-465E-4E9E-AA47-40196BC860DC}">
      <dgm:prSet phldrT="[Text]"/>
      <dgm:spPr/>
      <dgm:t>
        <a:bodyPr/>
        <a:lstStyle/>
        <a:p>
          <a:r>
            <a:rPr lang="en-US" dirty="0"/>
            <a:t>smart4</a:t>
          </a:r>
        </a:p>
      </dgm:t>
    </dgm:pt>
    <dgm:pt modelId="{C32A0EE2-7F74-44D1-87A7-67711B85D479}" type="parTrans" cxnId="{93EA93FC-09A0-44F2-B465-E865DB84E5DC}">
      <dgm:prSet/>
      <dgm:spPr/>
      <dgm:t>
        <a:bodyPr/>
        <a:lstStyle/>
        <a:p>
          <a:endParaRPr lang="en-US"/>
        </a:p>
      </dgm:t>
    </dgm:pt>
    <dgm:pt modelId="{28A78EBF-2B0C-4443-9073-196327561CD9}" type="sibTrans" cxnId="{93EA93FC-09A0-44F2-B465-E865DB84E5DC}">
      <dgm:prSet/>
      <dgm:spPr/>
      <dgm:t>
        <a:bodyPr/>
        <a:lstStyle/>
        <a:p>
          <a:endParaRPr lang="en-US"/>
        </a:p>
      </dgm:t>
    </dgm:pt>
    <dgm:pt modelId="{140C544D-4C7E-4121-BDE5-09CDFE82C8AA}">
      <dgm:prSet phldrT="[Text]"/>
      <dgm:spPr/>
      <dgm:t>
        <a:bodyPr/>
        <a:lstStyle/>
        <a:p>
          <a:r>
            <a:rPr lang="en-US" dirty="0"/>
            <a:t>Smart5</a:t>
          </a:r>
        </a:p>
        <a:p>
          <a:endParaRPr lang="en-US" dirty="0"/>
        </a:p>
      </dgm:t>
    </dgm:pt>
    <dgm:pt modelId="{2444F4D6-B59C-418B-9A48-941B538C468E}" type="parTrans" cxnId="{7A3C8BEB-E764-43C6-87EE-DBEE905A8484}">
      <dgm:prSet/>
      <dgm:spPr/>
      <dgm:t>
        <a:bodyPr/>
        <a:lstStyle/>
        <a:p>
          <a:endParaRPr lang="en-US"/>
        </a:p>
      </dgm:t>
    </dgm:pt>
    <dgm:pt modelId="{18649952-7CF8-4899-BDDA-6BCC21B76669}" type="sibTrans" cxnId="{7A3C8BEB-E764-43C6-87EE-DBEE905A8484}">
      <dgm:prSet/>
      <dgm:spPr/>
      <dgm:t>
        <a:bodyPr/>
        <a:lstStyle/>
        <a:p>
          <a:endParaRPr lang="en-US"/>
        </a:p>
      </dgm:t>
    </dgm:pt>
    <dgm:pt modelId="{AE6BBFC3-A32B-4DC3-A16C-5417FFAE8B31}" type="pres">
      <dgm:prSet presAssocID="{0E96488D-0A9C-4386-961D-F478CF70CFFA}" presName="diagram" presStyleCnt="0">
        <dgm:presLayoutVars>
          <dgm:dir/>
          <dgm:resizeHandles val="exact"/>
        </dgm:presLayoutVars>
      </dgm:prSet>
      <dgm:spPr/>
    </dgm:pt>
    <dgm:pt modelId="{DEEA92B9-3B96-481F-A56A-0A2586F3568C}" type="pres">
      <dgm:prSet presAssocID="{4042D992-A627-40FC-B082-9C856C6E02D3}" presName="node" presStyleLbl="node1" presStyleIdx="0" presStyleCnt="5">
        <dgm:presLayoutVars>
          <dgm:bulletEnabled val="1"/>
        </dgm:presLayoutVars>
      </dgm:prSet>
      <dgm:spPr/>
    </dgm:pt>
    <dgm:pt modelId="{3BBDD944-FAA5-4933-BEA7-14BFD1B7B301}" type="pres">
      <dgm:prSet presAssocID="{CA726B09-C2F3-4B61-A295-6D494CEB7C38}" presName="sibTrans" presStyleCnt="0"/>
      <dgm:spPr/>
    </dgm:pt>
    <dgm:pt modelId="{CC67F735-EB92-411F-8382-6A47513B489B}" type="pres">
      <dgm:prSet presAssocID="{C95601FE-847B-4674-8EA6-1F1914757F6F}" presName="node" presStyleLbl="node1" presStyleIdx="1" presStyleCnt="5">
        <dgm:presLayoutVars>
          <dgm:bulletEnabled val="1"/>
        </dgm:presLayoutVars>
      </dgm:prSet>
      <dgm:spPr/>
    </dgm:pt>
    <dgm:pt modelId="{E2B71203-5FA8-40A7-A90B-086646E0D60B}" type="pres">
      <dgm:prSet presAssocID="{ECD8B8B5-4067-4CD9-A774-3E0884945E7B}" presName="sibTrans" presStyleCnt="0"/>
      <dgm:spPr/>
    </dgm:pt>
    <dgm:pt modelId="{B3885B69-1B37-4C62-8C2F-40BC3CAC0A31}" type="pres">
      <dgm:prSet presAssocID="{8A2148CD-C228-4F8B-A0BE-631A8DF18E0F}" presName="node" presStyleLbl="node1" presStyleIdx="2" presStyleCnt="5" custLinFactNeighborY="-8864">
        <dgm:presLayoutVars>
          <dgm:bulletEnabled val="1"/>
        </dgm:presLayoutVars>
      </dgm:prSet>
      <dgm:spPr/>
    </dgm:pt>
    <dgm:pt modelId="{4F798700-F0EA-4F81-AB80-52A9F36DD56A}" type="pres">
      <dgm:prSet presAssocID="{7DB85E33-8587-4C31-A03B-0541E7B20D6D}" presName="sibTrans" presStyleCnt="0"/>
      <dgm:spPr/>
    </dgm:pt>
    <dgm:pt modelId="{8451B0E1-502C-4D44-964A-250E2B053198}" type="pres">
      <dgm:prSet presAssocID="{75893BFD-465E-4E9E-AA47-40196BC860DC}" presName="node" presStyleLbl="node1" presStyleIdx="3" presStyleCnt="5">
        <dgm:presLayoutVars>
          <dgm:bulletEnabled val="1"/>
        </dgm:presLayoutVars>
      </dgm:prSet>
      <dgm:spPr/>
    </dgm:pt>
    <dgm:pt modelId="{2848F6F3-BCAA-4A4C-BBC2-C88F58D3713A}" type="pres">
      <dgm:prSet presAssocID="{28A78EBF-2B0C-4443-9073-196327561CD9}" presName="sibTrans" presStyleCnt="0"/>
      <dgm:spPr/>
    </dgm:pt>
    <dgm:pt modelId="{B5CE780F-7952-4F43-B972-12653018F295}" type="pres">
      <dgm:prSet presAssocID="{140C544D-4C7E-4121-BDE5-09CDFE82C8AA}" presName="node" presStyleLbl="node1" presStyleIdx="4" presStyleCnt="5">
        <dgm:presLayoutVars>
          <dgm:bulletEnabled val="1"/>
        </dgm:presLayoutVars>
      </dgm:prSet>
      <dgm:spPr/>
    </dgm:pt>
  </dgm:ptLst>
  <dgm:cxnLst>
    <dgm:cxn modelId="{A3AB5A0C-E4AF-4A0C-8B97-51617A2E46AE}" type="presOf" srcId="{75893BFD-465E-4E9E-AA47-40196BC860DC}" destId="{8451B0E1-502C-4D44-964A-250E2B053198}" srcOrd="0" destOrd="0" presId="urn:microsoft.com/office/officeart/2005/8/layout/default"/>
    <dgm:cxn modelId="{D9BB900F-2ED0-4D84-914F-A2CAD336A2E3}" type="presOf" srcId="{140C544D-4C7E-4121-BDE5-09CDFE82C8AA}" destId="{B5CE780F-7952-4F43-B972-12653018F295}" srcOrd="0" destOrd="0" presId="urn:microsoft.com/office/officeart/2005/8/layout/default"/>
    <dgm:cxn modelId="{BB550A1C-7E0A-40B1-8576-533444927151}" srcId="{0E96488D-0A9C-4386-961D-F478CF70CFFA}" destId="{8A2148CD-C228-4F8B-A0BE-631A8DF18E0F}" srcOrd="2" destOrd="0" parTransId="{15286E2B-4762-4911-ABB2-931A6CC5D755}" sibTransId="{7DB85E33-8587-4C31-A03B-0541E7B20D6D}"/>
    <dgm:cxn modelId="{820A3835-C20B-4D2B-BBF1-BEB46431646D}" type="presOf" srcId="{0E96488D-0A9C-4386-961D-F478CF70CFFA}" destId="{AE6BBFC3-A32B-4DC3-A16C-5417FFAE8B31}" srcOrd="0" destOrd="0" presId="urn:microsoft.com/office/officeart/2005/8/layout/default"/>
    <dgm:cxn modelId="{00BFF574-5856-4066-B9E8-EAFA242E5B15}" type="presOf" srcId="{4042D992-A627-40FC-B082-9C856C6E02D3}" destId="{DEEA92B9-3B96-481F-A56A-0A2586F3568C}" srcOrd="0" destOrd="0" presId="urn:microsoft.com/office/officeart/2005/8/layout/default"/>
    <dgm:cxn modelId="{A0051E7E-0568-4365-8237-D68F8FE55116}" srcId="{0E96488D-0A9C-4386-961D-F478CF70CFFA}" destId="{C95601FE-847B-4674-8EA6-1F1914757F6F}" srcOrd="1" destOrd="0" parTransId="{3A978E31-9FC8-41F4-9C7D-B37FCBD95E18}" sibTransId="{ECD8B8B5-4067-4CD9-A774-3E0884945E7B}"/>
    <dgm:cxn modelId="{148A86AC-674A-42B0-9C08-60B542C074E6}" srcId="{0E96488D-0A9C-4386-961D-F478CF70CFFA}" destId="{4042D992-A627-40FC-B082-9C856C6E02D3}" srcOrd="0" destOrd="0" parTransId="{FC1132F3-D4BF-4765-89AE-543231CF7B1C}" sibTransId="{CA726B09-C2F3-4B61-A295-6D494CEB7C38}"/>
    <dgm:cxn modelId="{696557C3-93BA-4A95-B297-C7046B6EDBD1}" type="presOf" srcId="{C95601FE-847B-4674-8EA6-1F1914757F6F}" destId="{CC67F735-EB92-411F-8382-6A47513B489B}" srcOrd="0" destOrd="0" presId="urn:microsoft.com/office/officeart/2005/8/layout/default"/>
    <dgm:cxn modelId="{7A3C8BEB-E764-43C6-87EE-DBEE905A8484}" srcId="{0E96488D-0A9C-4386-961D-F478CF70CFFA}" destId="{140C544D-4C7E-4121-BDE5-09CDFE82C8AA}" srcOrd="4" destOrd="0" parTransId="{2444F4D6-B59C-418B-9A48-941B538C468E}" sibTransId="{18649952-7CF8-4899-BDDA-6BCC21B76669}"/>
    <dgm:cxn modelId="{4A273EEE-ED0F-444D-8833-726EC1CBFD42}" type="presOf" srcId="{8A2148CD-C228-4F8B-A0BE-631A8DF18E0F}" destId="{B3885B69-1B37-4C62-8C2F-40BC3CAC0A31}" srcOrd="0" destOrd="0" presId="urn:microsoft.com/office/officeart/2005/8/layout/default"/>
    <dgm:cxn modelId="{93EA93FC-09A0-44F2-B465-E865DB84E5DC}" srcId="{0E96488D-0A9C-4386-961D-F478CF70CFFA}" destId="{75893BFD-465E-4E9E-AA47-40196BC860DC}" srcOrd="3" destOrd="0" parTransId="{C32A0EE2-7F74-44D1-87A7-67711B85D479}" sibTransId="{28A78EBF-2B0C-4443-9073-196327561CD9}"/>
    <dgm:cxn modelId="{10F0B675-7A44-4AB2-845A-99E11256861E}" type="presParOf" srcId="{AE6BBFC3-A32B-4DC3-A16C-5417FFAE8B31}" destId="{DEEA92B9-3B96-481F-A56A-0A2586F3568C}" srcOrd="0" destOrd="0" presId="urn:microsoft.com/office/officeart/2005/8/layout/default"/>
    <dgm:cxn modelId="{55B2DE43-9103-42FE-B74E-9CF626121E4D}" type="presParOf" srcId="{AE6BBFC3-A32B-4DC3-A16C-5417FFAE8B31}" destId="{3BBDD944-FAA5-4933-BEA7-14BFD1B7B301}" srcOrd="1" destOrd="0" presId="urn:microsoft.com/office/officeart/2005/8/layout/default"/>
    <dgm:cxn modelId="{4A96669B-5D28-4E62-BEB7-0C8D2A2AAD1D}" type="presParOf" srcId="{AE6BBFC3-A32B-4DC3-A16C-5417FFAE8B31}" destId="{CC67F735-EB92-411F-8382-6A47513B489B}" srcOrd="2" destOrd="0" presId="urn:microsoft.com/office/officeart/2005/8/layout/default"/>
    <dgm:cxn modelId="{85165F5D-FC59-4257-A3AF-9BFAF23B2B87}" type="presParOf" srcId="{AE6BBFC3-A32B-4DC3-A16C-5417FFAE8B31}" destId="{E2B71203-5FA8-40A7-A90B-086646E0D60B}" srcOrd="3" destOrd="0" presId="urn:microsoft.com/office/officeart/2005/8/layout/default"/>
    <dgm:cxn modelId="{68BCE3A4-8085-4F35-A350-4549B5C29DB8}" type="presParOf" srcId="{AE6BBFC3-A32B-4DC3-A16C-5417FFAE8B31}" destId="{B3885B69-1B37-4C62-8C2F-40BC3CAC0A31}" srcOrd="4" destOrd="0" presId="urn:microsoft.com/office/officeart/2005/8/layout/default"/>
    <dgm:cxn modelId="{E8A812AB-8222-4FB1-8778-578986927A6C}" type="presParOf" srcId="{AE6BBFC3-A32B-4DC3-A16C-5417FFAE8B31}" destId="{4F798700-F0EA-4F81-AB80-52A9F36DD56A}" srcOrd="5" destOrd="0" presId="urn:microsoft.com/office/officeart/2005/8/layout/default"/>
    <dgm:cxn modelId="{C4430662-7D87-4415-92F5-777D6D042BF9}" type="presParOf" srcId="{AE6BBFC3-A32B-4DC3-A16C-5417FFAE8B31}" destId="{8451B0E1-502C-4D44-964A-250E2B053198}" srcOrd="6" destOrd="0" presId="urn:microsoft.com/office/officeart/2005/8/layout/default"/>
    <dgm:cxn modelId="{BA38ADCB-4730-46D6-8A3F-CAFF8534875F}" type="presParOf" srcId="{AE6BBFC3-A32B-4DC3-A16C-5417FFAE8B31}" destId="{2848F6F3-BCAA-4A4C-BBC2-C88F58D3713A}" srcOrd="7" destOrd="0" presId="urn:microsoft.com/office/officeart/2005/8/layout/default"/>
    <dgm:cxn modelId="{495FCCF7-4365-4B4E-A6B0-6E19811929DF}" type="presParOf" srcId="{AE6BBFC3-A32B-4DC3-A16C-5417FFAE8B31}" destId="{B5CE780F-7952-4F43-B972-12653018F29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A92B9-3B96-481F-A56A-0A2586F3568C}">
      <dsp:nvSpPr>
        <dsp:cNvPr id="0" name=""/>
        <dsp:cNvSpPr/>
      </dsp:nvSpPr>
      <dsp:spPr>
        <a:xfrm>
          <a:off x="339" y="160845"/>
          <a:ext cx="1325630" cy="795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smart1</a:t>
          </a:r>
        </a:p>
      </dsp:txBody>
      <dsp:txXfrm>
        <a:off x="339" y="160845"/>
        <a:ext cx="1325630" cy="795378"/>
      </dsp:txXfrm>
    </dsp:sp>
    <dsp:sp modelId="{CC67F735-EB92-411F-8382-6A47513B489B}">
      <dsp:nvSpPr>
        <dsp:cNvPr id="0" name=""/>
        <dsp:cNvSpPr/>
      </dsp:nvSpPr>
      <dsp:spPr>
        <a:xfrm>
          <a:off x="1458533" y="160845"/>
          <a:ext cx="1325630" cy="795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smart2</a:t>
          </a:r>
        </a:p>
      </dsp:txBody>
      <dsp:txXfrm>
        <a:off x="1458533" y="160845"/>
        <a:ext cx="1325630" cy="795378"/>
      </dsp:txXfrm>
    </dsp:sp>
    <dsp:sp modelId="{B3885B69-1B37-4C62-8C2F-40BC3CAC0A31}">
      <dsp:nvSpPr>
        <dsp:cNvPr id="0" name=""/>
        <dsp:cNvSpPr/>
      </dsp:nvSpPr>
      <dsp:spPr>
        <a:xfrm>
          <a:off x="339" y="1018284"/>
          <a:ext cx="1325630" cy="795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Smart3</a:t>
          </a:r>
        </a:p>
      </dsp:txBody>
      <dsp:txXfrm>
        <a:off x="339" y="1018284"/>
        <a:ext cx="1325630" cy="795378"/>
      </dsp:txXfrm>
    </dsp:sp>
    <dsp:sp modelId="{8451B0E1-502C-4D44-964A-250E2B053198}">
      <dsp:nvSpPr>
        <dsp:cNvPr id="0" name=""/>
        <dsp:cNvSpPr/>
      </dsp:nvSpPr>
      <dsp:spPr>
        <a:xfrm>
          <a:off x="1458533" y="1088786"/>
          <a:ext cx="1325630" cy="795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smart4</a:t>
          </a:r>
        </a:p>
      </dsp:txBody>
      <dsp:txXfrm>
        <a:off x="1458533" y="1088786"/>
        <a:ext cx="1325630" cy="795378"/>
      </dsp:txXfrm>
    </dsp:sp>
    <dsp:sp modelId="{B5CE780F-7952-4F43-B972-12653018F295}">
      <dsp:nvSpPr>
        <dsp:cNvPr id="0" name=""/>
        <dsp:cNvSpPr/>
      </dsp:nvSpPr>
      <dsp:spPr>
        <a:xfrm>
          <a:off x="729436" y="2016727"/>
          <a:ext cx="1325630" cy="795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Smart5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729436" y="2016727"/>
        <a:ext cx="1325630" cy="79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076E-F26D-4C7C-953E-0E69A05A8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DC71-46D4-48B6-BD54-18A824A28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BFCC6-578A-4536-A844-FF5AA9DF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B0EC-4C4C-4293-A20E-62BA67C26481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27503-0856-49B8-812D-51893355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4EBF2-68F5-47DD-B6C5-5BE43831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3CCD-9239-45A0-AA5C-1A670C85F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8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5FF3-4D46-4BCD-9B89-5E5A7F82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CA0C0-69B0-4667-943F-1247641DE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90A5-F3A2-4D85-B78F-9614CEA6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B0EC-4C4C-4293-A20E-62BA67C26481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82A85-2A43-494F-A057-39FA01DA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E9DE1-E17E-4885-A2E3-C594CA6B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3CCD-9239-45A0-AA5C-1A670C85F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2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CB3CD-3973-46D2-A3B9-A2079BF99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990D7-3970-4E0A-9C27-F52282B43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3621E-8D39-4A62-ACCD-95A07FA7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B0EC-4C4C-4293-A20E-62BA67C26481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E3C06-F71A-4EBA-AC05-09067E53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EFFA5-1A97-4689-AF5D-3736B18A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3CCD-9239-45A0-AA5C-1A670C85F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8002-B37F-47B4-BD4D-C67FF7CB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D52C6-BFD0-4EC0-A788-24640E900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41A9-B803-4A28-8E15-1CBE9AC0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B0EC-4C4C-4293-A20E-62BA67C26481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D5A69-9B9E-4DAD-9D88-967DDB72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EEBFE-0CAE-41AE-91A4-524A11C6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3CCD-9239-45A0-AA5C-1A670C85F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8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3F20-78FE-4950-8217-5435F71F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74E19-493A-460E-AF5A-7BD324FC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53078-4DC3-4421-9442-92B0DD2A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B0EC-4C4C-4293-A20E-62BA67C26481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35CEC-6E20-4A3C-854F-201A4EEA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86E2B-E32E-4511-AEED-08E565C2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3CCD-9239-45A0-AA5C-1A670C85F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2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832E-6B58-40B1-8DCB-B819F300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D394D-0673-416B-A143-164F35857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C6C5F-2CD5-4DAA-8ECE-27A43186F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861C3-E254-4246-849F-A418840C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B0EC-4C4C-4293-A20E-62BA67C26481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1EC7D-BD54-433A-AA80-D0ABC750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7B97D-FCCC-45E3-B1EA-5D07A109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3CCD-9239-45A0-AA5C-1A670C85F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6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487E-B1E9-4009-B2A5-3D988678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07F1F-036C-4EFD-B84F-02F8B684A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A7DF8-4E83-43C0-A61D-268DE8579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30F8B-1566-4B02-9DB2-3E7083AD3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4A6AE-DCB7-4EFC-8D0C-A8FB9455D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442F3-11EA-4223-9300-4ABB180A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B0EC-4C4C-4293-A20E-62BA67C26481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50F02-167B-4B6A-9125-642465EE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2BEA3-EA87-49B2-B527-48A0654A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3CCD-9239-45A0-AA5C-1A670C85F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1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7103-5699-4029-9EBC-E6781A63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E1A5C-E390-4375-A389-4884F415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B0EC-4C4C-4293-A20E-62BA67C26481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18358-1BC2-4010-916A-85183B8A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9EEE8-944E-44F8-A2F2-B657010B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3CCD-9239-45A0-AA5C-1A670C85F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5982B-8638-4E35-9CAA-3CD966C3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B0EC-4C4C-4293-A20E-62BA67C26481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6BDDB-2317-49D6-AF8D-C49F9D54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34C37-640B-40DD-A360-D50A8928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3CCD-9239-45A0-AA5C-1A670C85F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4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9884-FF57-47FA-9CA5-0777EF9E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D0F6D-C4A6-46DF-90C8-71C985DD7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9FD16-72AB-4395-BBC9-30047501D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670A4-9E22-40CF-9A33-A2728319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B0EC-4C4C-4293-A20E-62BA67C26481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C7BBD-68B2-458B-9F4E-BECEEC0C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E9EE6-ED8F-4E7B-AFDE-B378CEE1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3CCD-9239-45A0-AA5C-1A670C85F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8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4C9B-A8CB-4F88-8B20-52BBCCCC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E30DA-7156-41F5-B61B-417D31767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7986F-F99A-44E8-AF9E-6DD05D849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C52B3-CDB2-44AF-8800-0292B306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B0EC-4C4C-4293-A20E-62BA67C26481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AE6F2-C0AB-42E0-BE15-A6D01D93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CCBF-A046-4D2C-B73E-AD3F6D4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3CCD-9239-45A0-AA5C-1A670C85F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7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EC457-7792-4D61-B765-89CD062C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875E0-423D-4B20-891A-813163DC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066C1-3BD3-4C0B-9323-9C1D02194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B0EC-4C4C-4293-A20E-62BA67C26481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05CD1-B712-496F-86BE-A7D9E31A8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058AD-5399-4930-AECB-F6CD733BA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E3CCD-9239-45A0-AA5C-1A670C85F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2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tika.apache.org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ABCE-1EEB-402F-BDE7-930DD11D7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E82A9-44A7-4A9E-A566-D891EAF98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1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682B-BF77-4BAE-A9D5-921E95DD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31080" cy="847447"/>
          </a:xfrm>
        </p:spPr>
        <p:txBody>
          <a:bodyPr/>
          <a:lstStyle/>
          <a:p>
            <a:r>
              <a:rPr lang="en-US" dirty="0" err="1"/>
              <a:t>MyTitle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5F81A7-E454-47DD-BFAD-95FBDD159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026836"/>
              </p:ext>
            </p:extLst>
          </p:nvPr>
        </p:nvGraphicFramePr>
        <p:xfrm>
          <a:off x="838200" y="1825625"/>
          <a:ext cx="335213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4">
                  <a:extLst>
                    <a:ext uri="{9D8B030D-6E8A-4147-A177-3AD203B41FA5}">
                      <a16:colId xmlns:a16="http://schemas.microsoft.com/office/drawing/2014/main" val="2038040446"/>
                    </a:ext>
                  </a:extLst>
                </a:gridCol>
                <a:gridCol w="838034">
                  <a:extLst>
                    <a:ext uri="{9D8B030D-6E8A-4147-A177-3AD203B41FA5}">
                      <a16:colId xmlns:a16="http://schemas.microsoft.com/office/drawing/2014/main" val="1746199472"/>
                    </a:ext>
                  </a:extLst>
                </a:gridCol>
                <a:gridCol w="838034">
                  <a:extLst>
                    <a:ext uri="{9D8B030D-6E8A-4147-A177-3AD203B41FA5}">
                      <a16:colId xmlns:a16="http://schemas.microsoft.com/office/drawing/2014/main" val="432463577"/>
                    </a:ext>
                  </a:extLst>
                </a:gridCol>
                <a:gridCol w="838034">
                  <a:extLst>
                    <a:ext uri="{9D8B030D-6E8A-4147-A177-3AD203B41FA5}">
                      <a16:colId xmlns:a16="http://schemas.microsoft.com/office/drawing/2014/main" val="443497958"/>
                    </a:ext>
                  </a:extLst>
                </a:gridCol>
              </a:tblGrid>
              <a:tr h="3191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998389"/>
                  </a:ext>
                </a:extLst>
              </a:tr>
              <a:tr h="3191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58252"/>
                  </a:ext>
                </a:extLst>
              </a:tr>
              <a:tr h="3191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316541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CA7AD46F-D874-40A2-BE38-8C1E85A72759}"/>
              </a:ext>
            </a:extLst>
          </p:cNvPr>
          <p:cNvGrpSpPr/>
          <p:nvPr/>
        </p:nvGrpSpPr>
        <p:grpSpPr>
          <a:xfrm>
            <a:off x="1653871" y="3471148"/>
            <a:ext cx="5033176" cy="1336366"/>
            <a:chOff x="1653871" y="3471148"/>
            <a:chExt cx="7161806" cy="13363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4D1315-2EA4-42AA-A55C-CB05DAE6609F}"/>
                </a:ext>
              </a:extLst>
            </p:cNvPr>
            <p:cNvSpPr txBox="1"/>
            <p:nvPr/>
          </p:nvSpPr>
          <p:spPr>
            <a:xfrm>
              <a:off x="5905500" y="3655814"/>
              <a:ext cx="2910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Text box3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8E61A1-52BF-4540-8404-347239ED525C}"/>
                </a:ext>
              </a:extLst>
            </p:cNvPr>
            <p:cNvGrpSpPr/>
            <p:nvPr/>
          </p:nvGrpSpPr>
          <p:grpSpPr>
            <a:xfrm>
              <a:off x="1653871" y="3471148"/>
              <a:ext cx="2910177" cy="1336366"/>
              <a:chOff x="1653871" y="3471148"/>
              <a:chExt cx="2910177" cy="133636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00B39D-BA10-4A0C-B1FD-49EF7737D19A}"/>
                  </a:ext>
                </a:extLst>
              </p:cNvPr>
              <p:cNvSpPr txBox="1"/>
              <p:nvPr/>
            </p:nvSpPr>
            <p:spPr>
              <a:xfrm>
                <a:off x="1653872" y="3471148"/>
                <a:ext cx="9276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Text box1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623035-7115-46C0-A510-58E8D22608A8}"/>
                  </a:ext>
                </a:extLst>
              </p:cNvPr>
              <p:cNvSpPr txBox="1"/>
              <p:nvPr/>
            </p:nvSpPr>
            <p:spPr>
              <a:xfrm>
                <a:off x="1653871" y="4161183"/>
                <a:ext cx="29101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Text box2</a:t>
                </a:r>
              </a:p>
              <a:p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89D032-FC9F-46C4-8230-142388980110}"/>
              </a:ext>
            </a:extLst>
          </p:cNvPr>
          <p:cNvGrpSpPr/>
          <p:nvPr/>
        </p:nvGrpSpPr>
        <p:grpSpPr>
          <a:xfrm>
            <a:off x="7678639" y="3728671"/>
            <a:ext cx="3585377" cy="2157686"/>
            <a:chOff x="6231502" y="3681768"/>
            <a:chExt cx="3585377" cy="21576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1A0499-A3F0-4012-A88A-E1F2C3CB66EB}"/>
                </a:ext>
              </a:extLst>
            </p:cNvPr>
            <p:cNvSpPr txBox="1"/>
            <p:nvPr/>
          </p:nvSpPr>
          <p:spPr>
            <a:xfrm>
              <a:off x="6231502" y="5470122"/>
              <a:ext cx="2910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Text box4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68F733-AFB5-4B09-AEB9-4477BD212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5879" y="3681768"/>
              <a:ext cx="381000" cy="25908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578068-FB0E-4C51-8910-E8A4231277DB}"/>
              </a:ext>
            </a:extLst>
          </p:cNvPr>
          <p:cNvGrpSpPr/>
          <p:nvPr/>
        </p:nvGrpSpPr>
        <p:grpSpPr>
          <a:xfrm>
            <a:off x="6443207" y="48545"/>
            <a:ext cx="5350124" cy="2972951"/>
            <a:chOff x="6443207" y="48545"/>
            <a:chExt cx="5350124" cy="29729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F073A8-E1F8-46AF-AECD-D291297C6196}"/>
                </a:ext>
              </a:extLst>
            </p:cNvPr>
            <p:cNvSpPr txBox="1"/>
            <p:nvPr/>
          </p:nvSpPr>
          <p:spPr>
            <a:xfrm>
              <a:off x="6443207" y="843240"/>
              <a:ext cx="2910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Text box5 </a:t>
              </a:r>
              <a:r>
                <a:rPr lang="en-US" dirty="0" err="1">
                  <a:hlinkClick r:id="rId3"/>
                </a:rPr>
                <a:t>tika</a:t>
              </a:r>
              <a:r>
                <a:rPr lang="en-US" dirty="0">
                  <a:hlinkClick r:id="rId3"/>
                </a:rPr>
                <a:t> link</a:t>
              </a:r>
              <a:endParaRPr lang="en-US" dirty="0"/>
            </a:p>
          </p:txBody>
        </p:sp>
        <p:graphicFrame>
          <p:nvGraphicFramePr>
            <p:cNvPr id="18" name="Diagram 17">
              <a:extLst>
                <a:ext uri="{FF2B5EF4-FFF2-40B4-BE49-F238E27FC236}">
                  <a16:creationId xmlns:a16="http://schemas.microsoft.com/office/drawing/2014/main" id="{F0FB8945-4FE2-4CFA-A200-A18BCAA16B5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44946096"/>
                </p:ext>
              </p:extLst>
            </p:nvPr>
          </p:nvGraphicFramePr>
          <p:xfrm>
            <a:off x="9008828" y="48545"/>
            <a:ext cx="2784503" cy="297295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E29779-6F8A-46AC-970B-07AD16734324}"/>
              </a:ext>
            </a:extLst>
          </p:cNvPr>
          <p:cNvGrpSpPr/>
          <p:nvPr/>
        </p:nvGrpSpPr>
        <p:grpSpPr>
          <a:xfrm>
            <a:off x="294405" y="5236148"/>
            <a:ext cx="6148802" cy="927208"/>
            <a:chOff x="294405" y="5236148"/>
            <a:chExt cx="6148802" cy="92720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CA6700-404A-4765-AA9B-42F807D50883}"/>
                </a:ext>
              </a:extLst>
            </p:cNvPr>
            <p:cNvSpPr/>
            <p:nvPr/>
          </p:nvSpPr>
          <p:spPr>
            <a:xfrm>
              <a:off x="294405" y="5240026"/>
              <a:ext cx="295933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WordArt1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A7BBC-AFF0-4296-BFCE-6B2C76F48B90}"/>
                </a:ext>
              </a:extLst>
            </p:cNvPr>
            <p:cNvSpPr/>
            <p:nvPr/>
          </p:nvSpPr>
          <p:spPr>
            <a:xfrm>
              <a:off x="3483871" y="5236148"/>
              <a:ext cx="295933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WordArt2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6E7D164-4937-4E94-ACED-8BAEAEF4A3CB}"/>
              </a:ext>
            </a:extLst>
          </p:cNvPr>
          <p:cNvSpPr txBox="1"/>
          <p:nvPr/>
        </p:nvSpPr>
        <p:spPr>
          <a:xfrm>
            <a:off x="3483871" y="429370"/>
            <a:ext cx="227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Ungrouped text box</a:t>
            </a:r>
          </a:p>
        </p:txBody>
      </p:sp>
    </p:spTree>
    <p:extLst>
      <p:ext uri="{BB962C8B-B14F-4D97-AF65-F5344CB8AC3E}">
        <p14:creationId xmlns:p14="http://schemas.microsoft.com/office/powerpoint/2010/main" val="263032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MyTitle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Allison, Timothy B.</dc:creator>
  <cp:lastModifiedBy>Allison, Timothy B.</cp:lastModifiedBy>
  <cp:revision>1</cp:revision>
  <dcterms:created xsi:type="dcterms:W3CDTF">2018-02-09T14:28:47Z</dcterms:created>
  <dcterms:modified xsi:type="dcterms:W3CDTF">2018-02-09T14:35:57Z</dcterms:modified>
</cp:coreProperties>
</file>