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73" autoAdjust="0"/>
  </p:normalViewPr>
  <p:slideViewPr>
    <p:cSldViewPr>
      <p:cViewPr varScale="1">
        <p:scale>
          <a:sx n="82" d="100"/>
          <a:sy n="82" d="100"/>
        </p:scale>
        <p:origin x="-2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BE85B-656C-48CF-A7F9-C8029822CC09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94F68-3141-45E4-AAE5-8002C377AB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083D9-2D75-4B17-8182-C1918B5C4E83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Master footer is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22C95-8C6C-49E1-A79E-519BEBA6C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12F4B-C644-4CBD-AFDD-6C111C217797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171BE-AA9C-4D07-A114-03B95442D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49E84-7AC0-4001-9E7D-A43670B3DC1E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B82B-1007-4574-83DC-1D01BE6E9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0033-3E4A-4526-BB91-2455B99CECE9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F718F-27AB-423B-8175-98E4A33C3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04B5-FFE5-4E49-B965-A3EA5095E235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92329-270E-4EE3-8617-C76E9EE90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643BD-4777-4AAF-8B19-0818054A24DB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E544D-7C59-4EA1-8096-7268C3801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5C735-E34F-4131-BB72-BEA87C597E5A}" type="datetime1">
              <a:rPr lang="en-US" smtClean="0"/>
              <a:t>9/13/2011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BA0B-1670-4B8D-9BF2-450164EE5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09560-FFEF-4EBF-A12A-BE4DCB5C5769}" type="datetime1">
              <a:rPr lang="en-US" smtClean="0"/>
              <a:t>9/13/2011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378EB-7EBB-4D25-8785-9C50CC916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B7C7-B876-4119-8C34-C68B59DE498A}" type="datetime1">
              <a:rPr lang="en-US" smtClean="0"/>
              <a:t>9/13/2011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B1769-AF22-4513-9A20-D1B7508B5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92BCF-E1A2-4F34-9C84-4E75ADCDFD41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AF952-0781-4311-9A39-60BF373BD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800B0-C882-48EA-91AB-5EC8DC93ED22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0A72-81F1-4716-807C-68708F80A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407155-1F88-428A-9438-8494AB1DC880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81F394-D5BF-416A-987A-AB0073D82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Master footer is here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McCandless</dc:creator>
  <cp:lastModifiedBy>Michael McCandless</cp:lastModifiedBy>
  <cp:revision>2</cp:revision>
  <dcterms:created xsi:type="dcterms:W3CDTF">2011-09-09T16:51:53Z</dcterms:created>
  <dcterms:modified xsi:type="dcterms:W3CDTF">2011-09-13T14:57:48Z</dcterms:modified>
</cp:coreProperties>
</file>