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4506-7A62-4AB3-BD4D-00FAB5585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1F2E4-E638-4DD4-B441-FC12BE780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93F82-929A-41C4-A463-EFA9ABA6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DDF-CA65-4752-9CF6-69AD25A874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5E857-7C87-4E37-9FB6-19881A63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D4500-6A75-4B75-A412-9C500DC8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E3D9-6798-4792-8776-C01B04AE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3E98-9D14-47DE-951C-CD7D0A49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8D556-D175-4353-BFBB-404FCEDF3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4DFE8-D018-4C0D-BA9D-8A506FBC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DDF-CA65-4752-9CF6-69AD25A874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846B-14BB-48AF-80A2-24E21ADB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2C290-63A0-454F-84F2-980CC6CA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E3D9-6798-4792-8776-C01B04AE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0C4FF-D186-4B4D-9554-972AB9E20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CB0D7-08E5-47BC-8DCB-03638D4D3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0766A-BFE7-4AD6-9C86-93CB38EF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DDF-CA65-4752-9CF6-69AD25A874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DAA07-A2B4-42DD-AC23-C70A6010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D5B0A-32CD-4C10-A565-204DBEAD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E3D9-6798-4792-8776-C01B04AE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D95E-61B3-4712-9C66-04D2646D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5ABCB-0274-400B-B0CE-53D51071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A74D-3207-4761-B747-C90909EB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DDF-CA65-4752-9CF6-69AD25A874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0604C-EDF6-4836-82AE-AB6B0E1C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B8525-E749-439A-BACC-EB68C41E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E3D9-6798-4792-8776-C01B04AE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9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F947-CBFD-43FA-B730-853B6C38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BC66D-8C9B-4C48-BC79-E4657BD2B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EE4AB-9C51-4C45-972A-AFEC922E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DDF-CA65-4752-9CF6-69AD25A874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3B8E7-800B-453B-9A02-5E89F371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6978D-7449-4B44-A374-8AA9ABF1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E3D9-6798-4792-8776-C01B04AE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6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3E15-346E-487E-8E92-0AE27319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A9F7-1AA1-432D-8801-B0AA1743C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706C-F1F4-4588-A631-4FDEB87B0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FCAFE-20B0-4203-902C-04845411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DDF-CA65-4752-9CF6-69AD25A874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DAB80-CBF4-4F9F-9EBF-C63F66FD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1BC88-37BA-4614-A12B-19612660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E3D9-6798-4792-8776-C01B04AE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2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CED0-558C-4F03-A455-1208FFAC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B8D1A-2DD9-4688-AFA2-05E0BBAF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E3C6-7E83-4CAE-9FD0-A58ADDBD5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31844-2C4D-4149-B639-7CD8C1D81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E692F-75A8-41B6-A003-47CE5CA66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44ACE-3ABA-4DC4-8FB2-B5B8BBF6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DDF-CA65-4752-9CF6-69AD25A874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54A4C-DB9E-4B62-A65C-34AE9E5A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24017-A8AA-4BF6-A862-348D9464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E3D9-6798-4792-8776-C01B04AE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9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A1DD-1D06-4968-855D-62B8A61E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44F48-8F05-4DD4-B9DE-486C6435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DDF-CA65-4752-9CF6-69AD25A874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6D821-44EF-46E8-94F5-08ECF731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9F307-027C-4696-B2C5-86C86EA8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E3D9-6798-4792-8776-C01B04AE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4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0D8B5-CCB0-4782-9BDE-61124D20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DDF-CA65-4752-9CF6-69AD25A874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BE523-29C8-420D-9C61-F2E93AA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9EA1-6EF5-4E43-ACE1-3A9FF4E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E3D9-6798-4792-8776-C01B04AE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5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A9ED-DDA1-415B-BB26-5BB66121B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F277-C62D-41F8-8F2F-4E3D9787E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7CDFC-35F6-406E-A68D-05A9243E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98C08-F34F-47C7-AC3C-0BD8713F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DDF-CA65-4752-9CF6-69AD25A874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6C9E1-5A91-42A2-AD44-72518914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D7CF8-0956-47F3-9BA1-B091FFC4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E3D9-6798-4792-8776-C01B04AE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BAB3-8866-4DB8-9182-E392183C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54ADF-5B68-48EF-A818-EBE1D41D1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35B37-1847-4C86-B910-CFE895535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FAC40-9A14-471A-A3F9-70C6F1B8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9DDF-CA65-4752-9CF6-69AD25A874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D4AD5-5300-47DD-8E4A-52B29049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A8735-D82C-49C9-85CF-5717A94F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E3D9-6798-4792-8776-C01B04AE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0E593-77CC-4A57-9792-B68FE3EC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274BA-7391-484A-AD4C-5EB7CCA0D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5D82-2F21-4D10-906F-A3A828F88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09DDF-CA65-4752-9CF6-69AD25A874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119DF-E1DC-47C5-8FBD-121202191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455BA-418B-4854-9C7F-2A4F7FC3B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BE3D9-6798-4792-8776-C01B04AE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F7D7-603F-4D30-B8BE-341F7B458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835CD-C3F3-4D16-8C9B-7B88F7556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B2E8-3B33-46A2-B6F9-7E044A03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189B-1398-4465-8ECD-AC4E893AA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CEB5619-B187-438B-BAB3-057E9A49C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416272"/>
              </p:ext>
            </p:extLst>
          </p:nvPr>
        </p:nvGraphicFramePr>
        <p:xfrm>
          <a:off x="1044575" y="2541588"/>
          <a:ext cx="18351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1835180" imgH="743068" progId="Excel.Sheet.12">
                  <p:embed/>
                </p:oleObj>
              </mc:Choice>
              <mc:Fallback>
                <p:oleObj name="Worksheet" r:id="rId3" imgW="1835180" imgH="7430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4575" y="2541588"/>
                        <a:ext cx="1835150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024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MFL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McColgan</dc:creator>
  <cp:lastModifiedBy>Brian McColgan</cp:lastModifiedBy>
  <cp:revision>1</cp:revision>
  <dcterms:created xsi:type="dcterms:W3CDTF">2018-02-20T01:59:40Z</dcterms:created>
  <dcterms:modified xsi:type="dcterms:W3CDTF">2018-02-20T02:00:00Z</dcterms:modified>
</cp:coreProperties>
</file>