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3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Allison" initials="TA" lastIdx="8" clrIdx="0">
    <p:extLst>
      <p:ext uri="{19B8F6BF-5375-455C-9EA6-DF929625EA0E}">
        <p15:presenceInfo xmlns:p15="http://schemas.microsoft.com/office/powerpoint/2012/main" userId="S-1-5-21-1940666338-227100268-1349548132-1078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9" autoAdjust="0"/>
    <p:restoredTop sz="93860" autoAdjust="0"/>
  </p:normalViewPr>
  <p:slideViewPr>
    <p:cSldViewPr snapToGrid="0">
      <p:cViewPr varScale="1">
        <p:scale>
          <a:sx n="64" d="100"/>
          <a:sy n="64" d="100"/>
        </p:scale>
        <p:origin x="70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1"/>
    </p:cViewPr>
  </p:sorterViewPr>
  <p:notesViewPr>
    <p:cSldViewPr snapToGrid="0">
      <p:cViewPr varScale="1">
        <p:scale>
          <a:sx n="51" d="100"/>
          <a:sy n="51" d="100"/>
        </p:scale>
        <p:origin x="271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SLIDE3ChartTitle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2F-49C3-824A-9A06B761C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2F-49C3-824A-9A06B761C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2F-49C3-824A-9A06B761C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522728"/>
        <c:axId val="404527320"/>
      </c:barChart>
      <c:catAx>
        <c:axId val="404522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527320"/>
        <c:crosses val="autoZero"/>
        <c:auto val="1"/>
        <c:lblAlgn val="ctr"/>
        <c:lblOffset val="100"/>
        <c:noMultiLvlLbl val="0"/>
      </c:catAx>
      <c:valAx>
        <c:axId val="404527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522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20:06:06.278" idx="1">
    <p:pos x="5804" y="1662"/>
    <p:text>This is a comment</p:text>
    <p:extLst>
      <p:ext uri="{C676402C-5697-4E1C-873F-D02D1690AC5C}">
        <p15:threadingInfo xmlns:p15="http://schemas.microsoft.com/office/powerpoint/2012/main" timeZoneBias="300"/>
      </p:ext>
    </p:extLst>
  </p:cm>
  <p:cm authorId="1" dt="2016-12-15T13:15:27.323" idx="7">
    <p:pos x="5804" y="1758"/>
    <p:text>This is a reply to the initial comment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16-12-15T13:15:36.657" idx="8">
    <p:pos x="5804" y="1854"/>
    <p:text>This is a reply to the reply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16-12-15T13:15:07.451" idx="6">
    <p:pos x="10" y="10"/>
    <p:text>This is another comment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5T07:23:29.760" idx="3">
    <p:pos x="7515" y="1553"/>
    <p:text>Slide2Comment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5T07:27:31.586" idx="4">
    <p:pos x="10" y="10"/>
    <p:text>CommentSlide3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5T09:47:12.758" idx="5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14448-5311-428C-B0F0-02BA34D4D74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D3CC82-8FAA-4435-A867-4960415E3695}">
      <dgm:prSet phldrT="[Text]"/>
      <dgm:spPr/>
      <dgm:t>
        <a:bodyPr/>
        <a:lstStyle/>
        <a:p>
          <a:r>
            <a:rPr lang="en-US" dirty="0"/>
            <a:t>SmartList1</a:t>
          </a:r>
        </a:p>
      </dgm:t>
    </dgm:pt>
    <dgm:pt modelId="{3956F7DC-1381-4592-9CAD-7F6F60AD64B0}" type="parTrans" cxnId="{A69C2939-EEB3-44EC-A0B4-6B77B111344D}">
      <dgm:prSet/>
      <dgm:spPr/>
      <dgm:t>
        <a:bodyPr/>
        <a:lstStyle/>
        <a:p>
          <a:endParaRPr lang="en-US"/>
        </a:p>
      </dgm:t>
    </dgm:pt>
    <dgm:pt modelId="{0E5D9683-E44D-43F9-8B4D-0368518011F2}" type="sibTrans" cxnId="{A69C2939-EEB3-44EC-A0B4-6B77B111344D}">
      <dgm:prSet/>
      <dgm:spPr/>
      <dgm:t>
        <a:bodyPr/>
        <a:lstStyle/>
        <a:p>
          <a:endParaRPr lang="en-US"/>
        </a:p>
      </dgm:t>
    </dgm:pt>
    <dgm:pt modelId="{4111BC45-0247-40DF-8CAA-D8E2379FE2A6}">
      <dgm:prSet phldrT="[Text]"/>
      <dgm:spPr/>
      <dgm:t>
        <a:bodyPr/>
        <a:lstStyle/>
        <a:p>
          <a:r>
            <a:rPr lang="en-US" dirty="0"/>
            <a:t>SmartList2</a:t>
          </a:r>
        </a:p>
      </dgm:t>
    </dgm:pt>
    <dgm:pt modelId="{99AA84C7-639B-4B71-B9A9-65EB2B493430}" type="parTrans" cxnId="{8E9803F6-1308-4EE7-BFDA-870A50089DBB}">
      <dgm:prSet/>
      <dgm:spPr/>
      <dgm:t>
        <a:bodyPr/>
        <a:lstStyle/>
        <a:p>
          <a:endParaRPr lang="en-US"/>
        </a:p>
      </dgm:t>
    </dgm:pt>
    <dgm:pt modelId="{43BCA97B-1B30-44AA-8E9E-86883F5B213A}" type="sibTrans" cxnId="{8E9803F6-1308-4EE7-BFDA-870A50089DBB}">
      <dgm:prSet/>
      <dgm:spPr/>
      <dgm:t>
        <a:bodyPr/>
        <a:lstStyle/>
        <a:p>
          <a:endParaRPr lang="en-US"/>
        </a:p>
      </dgm:t>
    </dgm:pt>
    <dgm:pt modelId="{9265D698-EF5E-4B9F-9320-66837DAFBE81}">
      <dgm:prSet phldrT="[Text]" phldr="1"/>
      <dgm:spPr/>
      <dgm:t>
        <a:bodyPr/>
        <a:lstStyle/>
        <a:p>
          <a:endParaRPr lang="en-US"/>
        </a:p>
      </dgm:t>
    </dgm:pt>
    <dgm:pt modelId="{35FBDF86-89EF-4A43-8787-EED206241E5F}" type="parTrans" cxnId="{3548E47C-9492-4230-B85A-FB9F51EAFA48}">
      <dgm:prSet/>
      <dgm:spPr/>
      <dgm:t>
        <a:bodyPr/>
        <a:lstStyle/>
        <a:p>
          <a:endParaRPr lang="en-US"/>
        </a:p>
      </dgm:t>
    </dgm:pt>
    <dgm:pt modelId="{F03D763E-6631-49B3-A3D7-13212193E9C9}" type="sibTrans" cxnId="{3548E47C-9492-4230-B85A-FB9F51EAFA48}">
      <dgm:prSet/>
      <dgm:spPr/>
      <dgm:t>
        <a:bodyPr/>
        <a:lstStyle/>
        <a:p>
          <a:endParaRPr lang="en-US"/>
        </a:p>
      </dgm:t>
    </dgm:pt>
    <dgm:pt modelId="{F619CCEB-8511-4AF4-8EFB-AFED9C29C427}">
      <dgm:prSet phldrT="[Text]" phldr="1"/>
      <dgm:spPr/>
      <dgm:t>
        <a:bodyPr/>
        <a:lstStyle/>
        <a:p>
          <a:endParaRPr lang="en-US"/>
        </a:p>
      </dgm:t>
    </dgm:pt>
    <dgm:pt modelId="{0FC10949-3577-4EE1-BA86-A26E3C874D52}" type="parTrans" cxnId="{5BEDFA28-19DE-4D55-B3A0-0665039C4511}">
      <dgm:prSet/>
      <dgm:spPr/>
      <dgm:t>
        <a:bodyPr/>
        <a:lstStyle/>
        <a:p>
          <a:endParaRPr lang="en-US"/>
        </a:p>
      </dgm:t>
    </dgm:pt>
    <dgm:pt modelId="{0A0B40B2-CC33-4158-9E6C-B0CFB2A7CD60}" type="sibTrans" cxnId="{5BEDFA28-19DE-4D55-B3A0-0665039C4511}">
      <dgm:prSet/>
      <dgm:spPr/>
      <dgm:t>
        <a:bodyPr/>
        <a:lstStyle/>
        <a:p>
          <a:endParaRPr lang="en-US"/>
        </a:p>
      </dgm:t>
    </dgm:pt>
    <dgm:pt modelId="{2E1C8CC9-CE7E-4AC5-B8AC-C0710A5D8F2E}">
      <dgm:prSet phldrT="[Text]" phldr="1"/>
      <dgm:spPr/>
      <dgm:t>
        <a:bodyPr/>
        <a:lstStyle/>
        <a:p>
          <a:endParaRPr lang="en-US"/>
        </a:p>
      </dgm:t>
    </dgm:pt>
    <dgm:pt modelId="{CE69D3B9-9636-446D-9FD8-90F35EC179A9}" type="parTrans" cxnId="{AEF57B2B-6F5E-455F-B416-E1F9BC4A4D59}">
      <dgm:prSet/>
      <dgm:spPr/>
      <dgm:t>
        <a:bodyPr/>
        <a:lstStyle/>
        <a:p>
          <a:endParaRPr lang="en-US"/>
        </a:p>
      </dgm:t>
    </dgm:pt>
    <dgm:pt modelId="{F29AFB79-EAEB-4C3A-853A-1EC071F66537}" type="sibTrans" cxnId="{AEF57B2B-6F5E-455F-B416-E1F9BC4A4D59}">
      <dgm:prSet/>
      <dgm:spPr/>
      <dgm:t>
        <a:bodyPr/>
        <a:lstStyle/>
        <a:p>
          <a:endParaRPr lang="en-US"/>
        </a:p>
      </dgm:t>
    </dgm:pt>
    <dgm:pt modelId="{E0F614DC-B60B-49C4-9BF7-962005D6BEAB}" type="pres">
      <dgm:prSet presAssocID="{2B814448-5311-428C-B0F0-02BA34D4D747}" presName="diagram" presStyleCnt="0">
        <dgm:presLayoutVars>
          <dgm:dir/>
          <dgm:resizeHandles val="exact"/>
        </dgm:presLayoutVars>
      </dgm:prSet>
      <dgm:spPr/>
    </dgm:pt>
    <dgm:pt modelId="{09F7F2B2-ECD0-46C7-B109-F7CCD7D201B8}" type="pres">
      <dgm:prSet presAssocID="{5DD3CC82-8FAA-4435-A867-4960415E3695}" presName="node" presStyleLbl="node1" presStyleIdx="0" presStyleCnt="5">
        <dgm:presLayoutVars>
          <dgm:bulletEnabled val="1"/>
        </dgm:presLayoutVars>
      </dgm:prSet>
      <dgm:spPr/>
    </dgm:pt>
    <dgm:pt modelId="{B4BC7552-2604-4714-808D-1CA17758121A}" type="pres">
      <dgm:prSet presAssocID="{0E5D9683-E44D-43F9-8B4D-0368518011F2}" presName="sibTrans" presStyleCnt="0"/>
      <dgm:spPr/>
    </dgm:pt>
    <dgm:pt modelId="{80096A54-C21C-4550-9B21-61426EC05F8A}" type="pres">
      <dgm:prSet presAssocID="{4111BC45-0247-40DF-8CAA-D8E2379FE2A6}" presName="node" presStyleLbl="node1" presStyleIdx="1" presStyleCnt="5">
        <dgm:presLayoutVars>
          <dgm:bulletEnabled val="1"/>
        </dgm:presLayoutVars>
      </dgm:prSet>
      <dgm:spPr/>
    </dgm:pt>
    <dgm:pt modelId="{7A18812A-702C-4EB1-8969-7F9867FCCF9E}" type="pres">
      <dgm:prSet presAssocID="{43BCA97B-1B30-44AA-8E9E-86883F5B213A}" presName="sibTrans" presStyleCnt="0"/>
      <dgm:spPr/>
    </dgm:pt>
    <dgm:pt modelId="{A664725B-469B-403E-AF17-2C09FBA53F56}" type="pres">
      <dgm:prSet presAssocID="{9265D698-EF5E-4B9F-9320-66837DAFBE81}" presName="node" presStyleLbl="node1" presStyleIdx="2" presStyleCnt="5">
        <dgm:presLayoutVars>
          <dgm:bulletEnabled val="1"/>
        </dgm:presLayoutVars>
      </dgm:prSet>
      <dgm:spPr/>
    </dgm:pt>
    <dgm:pt modelId="{EB5A3F8E-2122-4FCD-9E00-9D04550738D1}" type="pres">
      <dgm:prSet presAssocID="{F03D763E-6631-49B3-A3D7-13212193E9C9}" presName="sibTrans" presStyleCnt="0"/>
      <dgm:spPr/>
    </dgm:pt>
    <dgm:pt modelId="{AA1ACA89-5712-4C91-B53D-8B8499A26F9F}" type="pres">
      <dgm:prSet presAssocID="{F619CCEB-8511-4AF4-8EFB-AFED9C29C427}" presName="node" presStyleLbl="node1" presStyleIdx="3" presStyleCnt="5">
        <dgm:presLayoutVars>
          <dgm:bulletEnabled val="1"/>
        </dgm:presLayoutVars>
      </dgm:prSet>
      <dgm:spPr/>
    </dgm:pt>
    <dgm:pt modelId="{BE698598-0899-4753-BD41-29F8A98FBDE7}" type="pres">
      <dgm:prSet presAssocID="{0A0B40B2-CC33-4158-9E6C-B0CFB2A7CD60}" presName="sibTrans" presStyleCnt="0"/>
      <dgm:spPr/>
    </dgm:pt>
    <dgm:pt modelId="{87F88333-E98C-4487-89B0-98D784B3C9AB}" type="pres">
      <dgm:prSet presAssocID="{2E1C8CC9-CE7E-4AC5-B8AC-C0710A5D8F2E}" presName="node" presStyleLbl="node1" presStyleIdx="4" presStyleCnt="5">
        <dgm:presLayoutVars>
          <dgm:bulletEnabled val="1"/>
        </dgm:presLayoutVars>
      </dgm:prSet>
      <dgm:spPr/>
    </dgm:pt>
  </dgm:ptLst>
  <dgm:cxnLst>
    <dgm:cxn modelId="{6D670455-142F-45F9-AE85-51AED936F1F7}" type="presOf" srcId="{2B814448-5311-428C-B0F0-02BA34D4D747}" destId="{E0F614DC-B60B-49C4-9BF7-962005D6BEAB}" srcOrd="0" destOrd="0" presId="urn:microsoft.com/office/officeart/2005/8/layout/default"/>
    <dgm:cxn modelId="{F71B19C9-DE81-4892-BF70-359A32477761}" type="presOf" srcId="{2E1C8CC9-CE7E-4AC5-B8AC-C0710A5D8F2E}" destId="{87F88333-E98C-4487-89B0-98D784B3C9AB}" srcOrd="0" destOrd="0" presId="urn:microsoft.com/office/officeart/2005/8/layout/default"/>
    <dgm:cxn modelId="{5BEDFA28-19DE-4D55-B3A0-0665039C4511}" srcId="{2B814448-5311-428C-B0F0-02BA34D4D747}" destId="{F619CCEB-8511-4AF4-8EFB-AFED9C29C427}" srcOrd="3" destOrd="0" parTransId="{0FC10949-3577-4EE1-BA86-A26E3C874D52}" sibTransId="{0A0B40B2-CC33-4158-9E6C-B0CFB2A7CD60}"/>
    <dgm:cxn modelId="{9FF481A4-3E20-4C45-9363-95076A295BC6}" type="presOf" srcId="{4111BC45-0247-40DF-8CAA-D8E2379FE2A6}" destId="{80096A54-C21C-4550-9B21-61426EC05F8A}" srcOrd="0" destOrd="0" presId="urn:microsoft.com/office/officeart/2005/8/layout/default"/>
    <dgm:cxn modelId="{AEF57B2B-6F5E-455F-B416-E1F9BC4A4D59}" srcId="{2B814448-5311-428C-B0F0-02BA34D4D747}" destId="{2E1C8CC9-CE7E-4AC5-B8AC-C0710A5D8F2E}" srcOrd="4" destOrd="0" parTransId="{CE69D3B9-9636-446D-9FD8-90F35EC179A9}" sibTransId="{F29AFB79-EAEB-4C3A-853A-1EC071F66537}"/>
    <dgm:cxn modelId="{3548E47C-9492-4230-B85A-FB9F51EAFA48}" srcId="{2B814448-5311-428C-B0F0-02BA34D4D747}" destId="{9265D698-EF5E-4B9F-9320-66837DAFBE81}" srcOrd="2" destOrd="0" parTransId="{35FBDF86-89EF-4A43-8787-EED206241E5F}" sibTransId="{F03D763E-6631-49B3-A3D7-13212193E9C9}"/>
    <dgm:cxn modelId="{ABCF32AA-C0D2-4DB0-BBC9-B00B53D8A2E7}" type="presOf" srcId="{F619CCEB-8511-4AF4-8EFB-AFED9C29C427}" destId="{AA1ACA89-5712-4C91-B53D-8B8499A26F9F}" srcOrd="0" destOrd="0" presId="urn:microsoft.com/office/officeart/2005/8/layout/default"/>
    <dgm:cxn modelId="{199D12B8-86E5-4F5B-8080-CDC6A91947C7}" type="presOf" srcId="{9265D698-EF5E-4B9F-9320-66837DAFBE81}" destId="{A664725B-469B-403E-AF17-2C09FBA53F56}" srcOrd="0" destOrd="0" presId="urn:microsoft.com/office/officeart/2005/8/layout/default"/>
    <dgm:cxn modelId="{A69C2939-EEB3-44EC-A0B4-6B77B111344D}" srcId="{2B814448-5311-428C-B0F0-02BA34D4D747}" destId="{5DD3CC82-8FAA-4435-A867-4960415E3695}" srcOrd="0" destOrd="0" parTransId="{3956F7DC-1381-4592-9CAD-7F6F60AD64B0}" sibTransId="{0E5D9683-E44D-43F9-8B4D-0368518011F2}"/>
    <dgm:cxn modelId="{BEF98FE4-EA18-4862-930C-9B24675983B8}" type="presOf" srcId="{5DD3CC82-8FAA-4435-A867-4960415E3695}" destId="{09F7F2B2-ECD0-46C7-B109-F7CCD7D201B8}" srcOrd="0" destOrd="0" presId="urn:microsoft.com/office/officeart/2005/8/layout/default"/>
    <dgm:cxn modelId="{8E9803F6-1308-4EE7-BFDA-870A50089DBB}" srcId="{2B814448-5311-428C-B0F0-02BA34D4D747}" destId="{4111BC45-0247-40DF-8CAA-D8E2379FE2A6}" srcOrd="1" destOrd="0" parTransId="{99AA84C7-639B-4B71-B9A9-65EB2B493430}" sibTransId="{43BCA97B-1B30-44AA-8E9E-86883F5B213A}"/>
    <dgm:cxn modelId="{F880F075-AE7A-4E17-8EF6-063CDE3E1C4F}" type="presParOf" srcId="{E0F614DC-B60B-49C4-9BF7-962005D6BEAB}" destId="{09F7F2B2-ECD0-46C7-B109-F7CCD7D201B8}" srcOrd="0" destOrd="0" presId="urn:microsoft.com/office/officeart/2005/8/layout/default"/>
    <dgm:cxn modelId="{D2CD4DE8-4A08-46C1-AA38-E09D32ADE756}" type="presParOf" srcId="{E0F614DC-B60B-49C4-9BF7-962005D6BEAB}" destId="{B4BC7552-2604-4714-808D-1CA17758121A}" srcOrd="1" destOrd="0" presId="urn:microsoft.com/office/officeart/2005/8/layout/default"/>
    <dgm:cxn modelId="{28E9F4AA-6244-46C1-8733-6A9EABFF3769}" type="presParOf" srcId="{E0F614DC-B60B-49C4-9BF7-962005D6BEAB}" destId="{80096A54-C21C-4550-9B21-61426EC05F8A}" srcOrd="2" destOrd="0" presId="urn:microsoft.com/office/officeart/2005/8/layout/default"/>
    <dgm:cxn modelId="{D58F3F31-9119-47A7-BE56-009FF4253E63}" type="presParOf" srcId="{E0F614DC-B60B-49C4-9BF7-962005D6BEAB}" destId="{7A18812A-702C-4EB1-8969-7F9867FCCF9E}" srcOrd="3" destOrd="0" presId="urn:microsoft.com/office/officeart/2005/8/layout/default"/>
    <dgm:cxn modelId="{9D41EB70-C724-45DA-A47A-88FEAE4B41D0}" type="presParOf" srcId="{E0F614DC-B60B-49C4-9BF7-962005D6BEAB}" destId="{A664725B-469B-403E-AF17-2C09FBA53F56}" srcOrd="4" destOrd="0" presId="urn:microsoft.com/office/officeart/2005/8/layout/default"/>
    <dgm:cxn modelId="{798BF96D-B839-4488-91D9-68DA8F421127}" type="presParOf" srcId="{E0F614DC-B60B-49C4-9BF7-962005D6BEAB}" destId="{EB5A3F8E-2122-4FCD-9E00-9D04550738D1}" srcOrd="5" destOrd="0" presId="urn:microsoft.com/office/officeart/2005/8/layout/default"/>
    <dgm:cxn modelId="{274D54D0-380D-4ACA-A1E6-FF751A764AEA}" type="presParOf" srcId="{E0F614DC-B60B-49C4-9BF7-962005D6BEAB}" destId="{AA1ACA89-5712-4C91-B53D-8B8499A26F9F}" srcOrd="6" destOrd="0" presId="urn:microsoft.com/office/officeart/2005/8/layout/default"/>
    <dgm:cxn modelId="{6CAE145C-E1B7-48B1-888D-269C453C542B}" type="presParOf" srcId="{E0F614DC-B60B-49C4-9BF7-962005D6BEAB}" destId="{BE698598-0899-4753-BD41-29F8A98FBDE7}" srcOrd="7" destOrd="0" presId="urn:microsoft.com/office/officeart/2005/8/layout/default"/>
    <dgm:cxn modelId="{52E6779F-A5AC-4DF3-ADAC-37E24BFBFDAE}" type="presParOf" srcId="{E0F614DC-B60B-49C4-9BF7-962005D6BEAB}" destId="{87F88333-E98C-4487-89B0-98D784B3C9A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7F2B2-ECD0-46C7-B109-F7CCD7D201B8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SmartList1</a:t>
          </a:r>
        </a:p>
      </dsp:txBody>
      <dsp:txXfrm>
        <a:off x="0" y="39687"/>
        <a:ext cx="3286125" cy="1971675"/>
      </dsp:txXfrm>
    </dsp:sp>
    <dsp:sp modelId="{80096A54-C21C-4550-9B21-61426EC05F8A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SmartList2</a:t>
          </a:r>
        </a:p>
      </dsp:txBody>
      <dsp:txXfrm>
        <a:off x="3614737" y="39687"/>
        <a:ext cx="3286125" cy="1971675"/>
      </dsp:txXfrm>
    </dsp:sp>
    <dsp:sp modelId="{A664725B-469B-403E-AF17-2C09FBA53F56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7229475" y="39687"/>
        <a:ext cx="3286125" cy="1971675"/>
      </dsp:txXfrm>
    </dsp:sp>
    <dsp:sp modelId="{AA1ACA89-5712-4C91-B53D-8B8499A26F9F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807368" y="2339975"/>
        <a:ext cx="3286125" cy="1971675"/>
      </dsp:txXfrm>
    </dsp:sp>
    <dsp:sp modelId="{87F88333-E98C-4487-89B0-98D784B3C9AB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HandoutHeader1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err="1"/>
              <a:t>HandoutDate</a:t>
            </a:r>
            <a:r>
              <a:rPr lang="en-US" dirty="0"/>
              <a:t> </a:t>
            </a:r>
            <a:fld id="{6F5BB3AB-696B-451F-A9C1-9444AABCF35E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HandoutFooter1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dirty="0"/>
              <a:t>Handout </a:t>
            </a:r>
            <a:r>
              <a:rPr lang="en-US" dirty="0" err="1"/>
              <a:t>PageNumber</a:t>
            </a:r>
            <a:fld id="{99238F72-355F-4471-9BF2-4D89D6571E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98623" y="3132944"/>
            <a:ext cx="265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TextBoxInHandOut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52" y="5917352"/>
            <a:ext cx="381000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6002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6-12-15T14:53:21.380"/>
    </inkml:context>
    <inkml:brush xml:id="br0">
      <inkml:brushProperty name="width" value="0.16667" units="cm"/>
      <inkml:brushProperty name="height" value="0.16667" units="cm"/>
      <inkml:brushProperty name="fitToCurve" value="1"/>
    </inkml:brush>
  </inkml:definitions>
  <inkml:traceGroup>
    <inkml:annotationXML>
      <emma:emma xmlns:emma="http://www.w3.org/2003/04/emma" version="1.0">
        <emma:interpretation id="{6BEF2D68-1DBD-4B94-8D3C-07A27F73C93E}" emma:medium="tactile" emma:mode="ink">
          <msink:context xmlns:msink="http://schemas.microsoft.com/ink/2010/main" type="inkDrawing" rotatedBoundingBox="26918,7298 27270,12786 22375,13100 22023,7612" hotPoints="27191,10350 24555,12987 21918,10350 24555,7713" semanticType="enclosure" shapeName="Circle"/>
        </emma:interpretation>
      </emma:emma>
    </inkml:annotationXML>
    <inkml:trace contextRef="#ctx0" brushRef="#br0">2999 0 0,'-17'0'78,"-16"0"-78,16 0 16,-67 0-16,33 0 15,-33 0-15,-17 0 16,17 17-16,-51-17 16,51 17-16,-50 16 15,-1 1-15,17 0 16,-16-1-16,-1 35 15,1-35-15,33 34 16,-17-33-16,17 33 16,17-16-16,-17 16 15,51-33-15,-51 16 16,33 18-16,18-35 16,16 18-16,-16 16 15,16-17-15,-33 18 16,50 16-16,-50-17 15,33 17-15,-16-17 16,16 18-16,-33 15 16,33-15-16,-33 16 15,16 33-15,18 1 16,-1-18 0,1 18-16,33 33 15,-34 17-15,34-50 16,0 33-16,0 0 15,17 17-15,16 0 16,1-67-16,0 118 16,33-85-16,51 34 15,-1 17-15,1-51 16,-17-16-16,17 67 16,-17-101-16,50-1 15,-16-15-15,67 32 16,-85-83-16,35 33 15,33-33-15,-17 0 16,17-1-16,67 51 16,-67-50-16,34-34 15,-51 0-15,17 0 16,-67 0-16,50-17 16,-16-50-16,33-17 15,-51 16-15,18-33 16,-51 34-1,33-34-15,-33 0 0,-17 0 16,0-33 0,0 33-16,-50-17 15,33-33-15,-33 33 16,0-17-16,-1-50 16,-33-50-16,0 67 15,0 0-15,0-18 16,0 69-16,-17-51 15,17 33-15,0 51 16,0-51-16,0 18 16,0-18-16,0-16 15,0 16-15,-33 0 16,-35-50-16,1 51 16,0 33-16,0-34 15,-1 85-15,18-17 16,33 50-16,-50-51 15,16 52-15,18-18 16,-18 17-16,1-16 16,-1 33-16,-16-34 15,16 34-15,1-17 16,-17 17-16,-17 0 16,33-34-16,-16 1 15,50 33-15,-33-17 16,-18-17-1,18 1-15,-1 16 16,-16-17-16,17 1 16,-18-1-16,18 34 15,-1-17-15,18-17 16,16 34-16,-17 0 16,17-16-16,1 16 15,16-34 1,-34 34-16,34-17 15,-17 17-15,-16 0 16,33-17-16,-17-16 16,-17 16-16,17-17 15,0 17-15,17-33 16,-33 16-16,16 18 16,-17-1-16,18-17 15,16 17-15,-34 17 16,17 0 343,17-33-343,-17 33-16,-33 0 15,-17 0 1,50-17-16,-34 17 16,34 0-16,-16 0 15,16-17-15,-17 17 16,17 0-16</inkml:trace>
  </inkml:traceGroup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/>
              <a:t>NotesMasterHeader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err="1"/>
              <a:t>NotesMasterDate</a:t>
            </a:r>
            <a:r>
              <a:rPr lang="en-US" dirty="0"/>
              <a:t> </a:t>
            </a:r>
            <a:fld id="{B053B964-B268-4F32-B959-7832C26B19F1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err="1"/>
              <a:t>NotesMasterFooter</a:t>
            </a:r>
            <a:r>
              <a:rPr lang="en-US" dirty="0"/>
              <a:t>	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dirty="0" err="1"/>
              <a:t>NotesMasterPageNumber</a:t>
            </a:r>
            <a:r>
              <a:rPr lang="en-US" dirty="0"/>
              <a:t> </a:t>
            </a:r>
            <a:fld id="{4DCD0D64-1C91-4CB4-8006-CA5E250DAA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8" y="4454652"/>
            <a:ext cx="313944" cy="2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016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NotesForSlide2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NotesMasterHeader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NotesMasterFooter	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NotesMasterPageNumber </a:t>
            </a:r>
            <a:fld id="{4DCD0D64-1C91-4CB4-8006-CA5E250DAA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700" y="7249120"/>
            <a:ext cx="5951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NotesWordArtPage2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47530"/>
              </p:ext>
            </p:extLst>
          </p:nvPr>
        </p:nvGraphicFramePr>
        <p:xfrm>
          <a:off x="963119" y="5900975"/>
          <a:ext cx="4572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58565028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7175039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621703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76501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NotesTableSlide2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2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4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5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60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for slide3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NotesMasterHeader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NotesMasterFooter	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NotesMasterPageNumber </a:t>
            </a:r>
            <a:fld id="{4DCD0D64-1C91-4CB4-8006-CA5E250DAA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7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NotesMasterHeader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NotesMasterFooter	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NotesMasterPageNumber </a:t>
            </a:r>
            <a:fld id="{4DCD0D64-1C91-4CB4-8006-CA5E250DAA3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391624"/>
              </p:ext>
            </p:extLst>
          </p:nvPr>
        </p:nvGraphicFramePr>
        <p:xfrm>
          <a:off x="1402023" y="4536281"/>
          <a:ext cx="2930525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4" imgW="2929886" imgH="4377808" progId="Excel.Sheet.8">
                  <p:embed/>
                </p:oleObj>
              </mc:Choice>
              <mc:Fallback>
                <p:oleObj name="Worksheet" r:id="rId4" imgW="2929886" imgH="4377808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2023" y="4536281"/>
                        <a:ext cx="2930525" cy="437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2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E26A-0A61-4926-BBB6-894FEC479040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5689-AD01-41C7-A318-C1780E8E2107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A4EE-ED7B-4308-9CE0-56DB481D6C01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3FA2-C313-4754-81A1-55F48C128854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MASTERFOOTERMSG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683433" y="5358938"/>
            <a:ext cx="214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MASTERTEXTBOX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7" y="4607330"/>
            <a:ext cx="822267" cy="5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3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3C69-5923-4763-B134-C8C7D9BF019F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0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2453-931B-4A17-9E46-91C9712E6A57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295C-4D1E-4305-8279-2FB388491FCB}" type="datetime1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1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1A5-4231-4635-A0CF-82D4F1C6FAC0}" type="datetime1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B00-432E-4FA0-80BB-19D182EE19BD}" type="datetime1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221E-A978-49EB-AC25-C44BFA7ECE7A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7EFD-0FA5-4E5D-B107-8A6A9AA82FE8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1C08-1BD9-41A0-ACB1-8C62F396AF3B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482D-3C2F-4833-B32B-231FF570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://lucene.apache.org/" TargetMode="External"/><Relationship Id="rId4" Type="http://schemas.openxmlformats.org/officeDocument/2006/relationships/hyperlink" Target="http://tika.apach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omments" Target="../comments/comment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some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FAE2-B382-4785-8DE0-76C38FAF836F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5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3FA2-C313-4754-81A1-55F48C128854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MASTERFOOTERMSG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2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Slide2Header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r>
              <a:rPr lang="en-US" dirty="0" err="1"/>
              <a:t>FirstBullet</a:t>
            </a:r>
            <a:endParaRPr lang="en-US" dirty="0"/>
          </a:p>
          <a:p>
            <a:r>
              <a:rPr lang="en-US" dirty="0" err="1"/>
              <a:t>SecondBullet</a:t>
            </a:r>
            <a:endParaRPr lang="en-US" dirty="0"/>
          </a:p>
          <a:p>
            <a:r>
              <a:rPr lang="en-US" dirty="0" err="1">
                <a:hlinkClick r:id="rId4"/>
              </a:rPr>
              <a:t>tika_hyperlink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B4BB-CB87-45AF-9987-6D89E7036A19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71332" y="2464641"/>
            <a:ext cx="285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Slide2TextBox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79151"/>
              </p:ext>
            </p:extLst>
          </p:nvPr>
        </p:nvGraphicFramePr>
        <p:xfrm>
          <a:off x="1765552" y="3868593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900440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6904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15069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78516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931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lucene_hyperlink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80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36550"/>
                  </a:ext>
                </a:extLst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2878"/>
              </p:ext>
            </p:extLst>
          </p:nvPr>
        </p:nvGraphicFramePr>
        <p:xfrm>
          <a:off x="5453063" y="3243263"/>
          <a:ext cx="12842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6" imgW="1284177" imgH="369484" progId="Excel.Sheet.12">
                  <p:embed/>
                </p:oleObj>
              </mc:Choice>
              <mc:Fallback>
                <p:oleObj name="Worksheet" r:id="rId6" imgW="1284177" imgH="3694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3063" y="3243263"/>
                        <a:ext cx="1284287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94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Slide3Header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9806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73B4-A70E-4B35-A5D0-EBEA61D93437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71691" y="1184573"/>
            <a:ext cx="6408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some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WordART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254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945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6F24-5A8E-41DE-9D59-138115647EB2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6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1753394"/>
            <a:ext cx="3632200" cy="27241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3FA2-C313-4754-81A1-55F48C128854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4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3FA2-C313-4754-81A1-55F48C128854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66094"/>
              </p:ext>
            </p:extLst>
          </p:nvPr>
        </p:nvGraphicFramePr>
        <p:xfrm>
          <a:off x="8231188" y="3886200"/>
          <a:ext cx="9144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Acrobat Document" showAsIcon="1" r:id="rId3" imgW="914400" imgH="788760" progId="AcroExch.Document.11">
                  <p:embed/>
                </p:oleObj>
              </mc:Choice>
              <mc:Fallback>
                <p:oleObj name="Acrobat Document" showAsIcon="1" r:id="rId3" imgW="914400" imgH="78876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31188" y="3886200"/>
                        <a:ext cx="914400" cy="788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5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3FA2-C313-4754-81A1-55F48C128854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896335"/>
              </p:ext>
            </p:extLst>
          </p:nvPr>
        </p:nvGraphicFramePr>
        <p:xfrm>
          <a:off x="5637213" y="3606800"/>
          <a:ext cx="9144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showAsIcon="1" r:id="rId4" imgW="914400" imgH="788760" progId="Word.Document.12">
                  <p:embed/>
                </p:oleObj>
              </mc:Choice>
              <mc:Fallback>
                <p:oleObj name="Document" showAsIcon="1" r:id="rId4" imgW="914400" imgH="7887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7213" y="3606800"/>
                        <a:ext cx="914400" cy="788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71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3FA2-C313-4754-81A1-55F48C128854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7790" y="2973314"/>
            <a:ext cx="3238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3/4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7991681" y="2676576"/>
              <a:ext cx="1752480" cy="1971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1801" y="2646696"/>
                <a:ext cx="1812240" cy="20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54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is hidden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3FA2-C313-4754-81A1-55F48C128854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82D-3C2F-4833-B32B-231FF570D8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66</Words>
  <Application>Microsoft Office PowerPoint</Application>
  <PresentationFormat>Widescreen</PresentationFormat>
  <Paragraphs>52</Paragraphs>
  <Slides>10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Worksheet</vt:lpstr>
      <vt:lpstr>Acrobat Document</vt:lpstr>
      <vt:lpstr>Document</vt:lpstr>
      <vt:lpstr>This is some content</vt:lpstr>
      <vt:lpstr>Slide2Header</vt:lpstr>
      <vt:lpstr>Slide3Header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some content</dc:title>
  <dc:creator>Allison, Timothy B.</dc:creator>
  <cp:lastModifiedBy>Allison, Timothy B.</cp:lastModifiedBy>
  <cp:revision>11</cp:revision>
  <dcterms:created xsi:type="dcterms:W3CDTF">2016-12-15T01:09:32Z</dcterms:created>
  <dcterms:modified xsi:type="dcterms:W3CDTF">2016-12-16T19:22:25Z</dcterms:modified>
</cp:coreProperties>
</file>