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767-ABA2-1A4A-97EB-E43013A5FFC8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5870C-64FA-324F-852F-2706E2E8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870C-64FA-324F-852F-2706E2E80C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870C-64FA-324F-852F-2706E2E80C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4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5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5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95-1983-7049-9819-1DFBA135661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D946-5568-8548-96C1-19C88C43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CDN In a Box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Kirkwood</a:t>
            </a:r>
          </a:p>
          <a:p>
            <a:r>
              <a:rPr lang="en-US" dirty="0" smtClean="0"/>
              <a:t>24 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1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Control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Traffic Ops (Perl, Go)</a:t>
            </a:r>
          </a:p>
          <a:p>
            <a:r>
              <a:rPr lang="en-US" dirty="0" smtClean="0"/>
              <a:t>Traffic Ops DB (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Traffic Portal (</a:t>
            </a:r>
            <a:r>
              <a:rPr lang="en-US" dirty="0" err="1" smtClean="0"/>
              <a:t>NodeJS</a:t>
            </a:r>
            <a:r>
              <a:rPr lang="en-US" dirty="0" smtClean="0"/>
              <a:t>/Angular)</a:t>
            </a:r>
          </a:p>
          <a:p>
            <a:r>
              <a:rPr lang="en-US" dirty="0" smtClean="0"/>
              <a:t>Traffic Monitor (Go)</a:t>
            </a:r>
          </a:p>
          <a:p>
            <a:r>
              <a:rPr lang="en-US" dirty="0" smtClean="0"/>
              <a:t>Traffic Router (Java/Tomcat)</a:t>
            </a:r>
          </a:p>
          <a:p>
            <a:r>
              <a:rPr lang="en-US" dirty="0" smtClean="0"/>
              <a:t>DNS (bind)</a:t>
            </a:r>
          </a:p>
          <a:p>
            <a:r>
              <a:rPr lang="en-US" dirty="0" smtClean="0"/>
              <a:t>Traffic Stats (Go)</a:t>
            </a:r>
          </a:p>
          <a:p>
            <a:r>
              <a:rPr lang="en-US" dirty="0" smtClean="0"/>
              <a:t>Traffic Vault (</a:t>
            </a:r>
            <a:r>
              <a:rPr lang="en-US" dirty="0" err="1" smtClean="0"/>
              <a:t>Riak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Traffic Server (C++)</a:t>
            </a:r>
          </a:p>
          <a:p>
            <a:pPr lvl="1"/>
            <a:r>
              <a:rPr lang="en-US" dirty="0" smtClean="0"/>
              <a:t>Edge</a:t>
            </a:r>
          </a:p>
          <a:p>
            <a:pPr lvl="1"/>
            <a:r>
              <a:rPr lang="en-US" dirty="0" smtClean="0"/>
              <a:t>mid</a:t>
            </a:r>
          </a:p>
          <a:p>
            <a:pPr lvl="1"/>
            <a:r>
              <a:rPr lang="en-US" dirty="0" smtClean="0"/>
              <a:t>origin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3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initial installation of a CDN</a:t>
            </a:r>
          </a:p>
          <a:p>
            <a:r>
              <a:rPr lang="en-US" dirty="0" smtClean="0"/>
              <a:t>Minimize steps to run full CDN</a:t>
            </a:r>
          </a:p>
          <a:p>
            <a:r>
              <a:rPr lang="en-US" dirty="0" smtClean="0"/>
              <a:t>Quickly create development/test environments</a:t>
            </a:r>
          </a:p>
          <a:p>
            <a:r>
              <a:rPr lang="en-US" dirty="0" smtClean="0"/>
              <a:t>Improve system testing</a:t>
            </a:r>
          </a:p>
          <a:p>
            <a:r>
              <a:rPr lang="en-US" dirty="0" smtClean="0"/>
              <a:t>Compare implementations</a:t>
            </a:r>
          </a:p>
          <a:p>
            <a:r>
              <a:rPr lang="en-US" dirty="0" smtClean="0"/>
              <a:t>Easily scale horizontally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2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Only Traffic Ops so far</a:t>
            </a:r>
          </a:p>
          <a:p>
            <a:pPr lvl="1"/>
            <a:r>
              <a:rPr lang="en-US" dirty="0" smtClean="0"/>
              <a:t>3 containers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Perl</a:t>
            </a:r>
          </a:p>
          <a:p>
            <a:pPr lvl="1"/>
            <a:r>
              <a:rPr lang="en-US" dirty="0" smtClean="0"/>
              <a:t>Go</a:t>
            </a:r>
          </a:p>
          <a:p>
            <a:r>
              <a:rPr lang="en-US" dirty="0" smtClean="0"/>
              <a:t>Others currently in the works</a:t>
            </a:r>
          </a:p>
          <a:p>
            <a:pPr lvl="1"/>
            <a:r>
              <a:rPr lang="en-US" dirty="0" smtClean="0"/>
              <a:t>Traffic Portal</a:t>
            </a:r>
          </a:p>
          <a:p>
            <a:pPr lvl="1"/>
            <a:r>
              <a:rPr lang="en-US" dirty="0" smtClean="0"/>
              <a:t>Enroller</a:t>
            </a:r>
          </a:p>
          <a:p>
            <a:r>
              <a:rPr lang="en-US" dirty="0" smtClean="0"/>
              <a:t>Soon</a:t>
            </a:r>
          </a:p>
          <a:p>
            <a:pPr lvl="1"/>
            <a:r>
              <a:rPr lang="en-US" dirty="0" smtClean="0"/>
              <a:t>Traffic Monitor</a:t>
            </a:r>
          </a:p>
          <a:p>
            <a:pPr lvl="1"/>
            <a:r>
              <a:rPr lang="en-US" dirty="0" smtClean="0"/>
              <a:t>Traffic Stats</a:t>
            </a:r>
          </a:p>
          <a:p>
            <a:pPr lvl="1"/>
            <a:r>
              <a:rPr lang="en-US" dirty="0" smtClean="0"/>
              <a:t>Traffic Router</a:t>
            </a:r>
          </a:p>
          <a:p>
            <a:pPr lvl="1"/>
            <a:r>
              <a:rPr lang="en-US" dirty="0" smtClean="0"/>
              <a:t>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</Words>
  <Application>Microsoft Macintosh PowerPoint</Application>
  <PresentationFormat>On-screen Show (4:3)</PresentationFormat>
  <Paragraphs>39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CDN In a Box </vt:lpstr>
      <vt:lpstr>Traffic Control Components</vt:lpstr>
      <vt:lpstr>Goals</vt:lpstr>
      <vt:lpstr>Containerizing</vt:lpstr>
    </vt:vector>
  </TitlesOfParts>
  <Company>Comcast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CDN In a Box </dc:title>
  <dc:creator>Daniel Kirkwood</dc:creator>
  <cp:lastModifiedBy>Daniel Kirkwood</cp:lastModifiedBy>
  <cp:revision>1</cp:revision>
  <dcterms:created xsi:type="dcterms:W3CDTF">2018-04-24T12:09:59Z</dcterms:created>
  <dcterms:modified xsi:type="dcterms:W3CDTF">2018-04-24T12:18:17Z</dcterms:modified>
</cp:coreProperties>
</file>