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829-5A52-6E45-98C1-92146EF61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ops Crud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8A021-7CC9-AE40-A0EA-B17B0DD0F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Dylan Volz</a:t>
            </a:r>
          </a:p>
          <a:p>
            <a:endParaRPr lang="en-US" dirty="0"/>
          </a:p>
          <a:p>
            <a:r>
              <a:rPr lang="en-US" dirty="0"/>
              <a:t>TC Summit - Boxborough, 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A3B6-8127-F14B-8A0B-CA7A5A78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22" y="1"/>
            <a:ext cx="1185277" cy="10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91720-6C8C-5E40-904A-5C43D189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727" y="126459"/>
            <a:ext cx="11113750" cy="6580990"/>
          </a:xfrm>
        </p:spPr>
      </p:pic>
    </p:spTree>
    <p:extLst>
      <p:ext uri="{BB962C8B-B14F-4D97-AF65-F5344CB8AC3E}">
        <p14:creationId xmlns:p14="http://schemas.microsoft.com/office/powerpoint/2010/main" val="142901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9CF-0AD8-854E-B5A9-60808419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9F9C-E25E-2643-81F4-37857D2A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routes are compiled and registered with the base handler</a:t>
            </a:r>
          </a:p>
          <a:p>
            <a:r>
              <a:rPr lang="en-US" dirty="0"/>
              <a:t>They are processed in the order they appear in the file</a:t>
            </a:r>
          </a:p>
          <a:p>
            <a:r>
              <a:rPr lang="en-US" dirty="0"/>
              <a:t>Regexes are used for path matching</a:t>
            </a:r>
          </a:p>
          <a:p>
            <a:r>
              <a:rPr lang="en-US" dirty="0"/>
              <a:t>Future considerations:</a:t>
            </a:r>
          </a:p>
          <a:p>
            <a:pPr lvl="1"/>
            <a:r>
              <a:rPr lang="en-US" dirty="0"/>
              <a:t>Processing a list for regex matches may have performance implications</a:t>
            </a:r>
          </a:p>
        </p:txBody>
      </p:sp>
    </p:spTree>
    <p:extLst>
      <p:ext uri="{BB962C8B-B14F-4D97-AF65-F5344CB8AC3E}">
        <p14:creationId xmlns:p14="http://schemas.microsoft.com/office/powerpoint/2010/main" val="424174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5CA3-A415-AA43-9455-3E2A136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0B80-541F-F84B-BB43-EA1C6544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optional request/response modifiers</a:t>
            </a:r>
          </a:p>
          <a:p>
            <a:pPr lvl="1"/>
            <a:r>
              <a:rPr lang="en-US" dirty="0"/>
              <a:t>Headers (Access-Control-Allow-*, Whole-Content-SHA512)</a:t>
            </a:r>
          </a:p>
          <a:p>
            <a:pPr lvl="1"/>
            <a:r>
              <a:rPr lang="en-US" dirty="0"/>
              <a:t>User Authorization (optionally applied based on the authentication field of the route)</a:t>
            </a:r>
          </a:p>
          <a:p>
            <a:pPr lvl="1"/>
            <a:r>
              <a:rPr lang="en-US" dirty="0"/>
              <a:t>Capabilities (Future)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855A-57E2-2A45-8BB1-FD1EDCE4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4B86-394E-554B-8BC9-CEC40802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main types currently:</a:t>
            </a:r>
          </a:p>
          <a:p>
            <a:r>
              <a:rPr lang="en-US" dirty="0"/>
              <a:t>Proxy passthrough handler -&gt; routes request to </a:t>
            </a:r>
            <a:r>
              <a:rPr lang="en-US" dirty="0" err="1"/>
              <a:t>Mojolicious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We currently don’t use the headers or authorization middleware since mojo handles it</a:t>
            </a:r>
          </a:p>
          <a:p>
            <a:r>
              <a:rPr lang="en-US" dirty="0"/>
              <a:t>Standard handler -&gt; accepts the request body and responds</a:t>
            </a:r>
          </a:p>
          <a:p>
            <a:pPr lvl="1"/>
            <a:r>
              <a:rPr lang="en-US" dirty="0"/>
              <a:t>Needs to </a:t>
            </a:r>
            <a:r>
              <a:rPr lang="en-US" dirty="0" err="1"/>
              <a:t>unmarshal</a:t>
            </a:r>
            <a:r>
              <a:rPr lang="en-US" dirty="0"/>
              <a:t>  the JSON body, collect the parameters and user info from the context, check tenancy, handle the request, changelog entry, build a response body and set the content type</a:t>
            </a:r>
          </a:p>
          <a:p>
            <a:pPr lvl="1"/>
            <a:r>
              <a:rPr lang="en-US" dirty="0"/>
              <a:t>ping</a:t>
            </a:r>
          </a:p>
          <a:p>
            <a:r>
              <a:rPr lang="en-US" dirty="0"/>
              <a:t>Generic CRUD handler -&gt; Normalizes the steps above around a Create, Read, Update, or Delete operation on a struct.</a:t>
            </a:r>
          </a:p>
        </p:txBody>
      </p:sp>
    </p:spTree>
    <p:extLst>
      <p:ext uri="{BB962C8B-B14F-4D97-AF65-F5344CB8AC3E}">
        <p14:creationId xmlns:p14="http://schemas.microsoft.com/office/powerpoint/2010/main" val="10920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114A-78D5-C147-8C2B-A90BAA1C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81DD-9899-8940-8A2D-3A694190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Implemented using interfaces</a:t>
            </a:r>
          </a:p>
          <a:p>
            <a:r>
              <a:rPr lang="en-US" dirty="0"/>
              <a:t>Identifier</a:t>
            </a:r>
          </a:p>
          <a:p>
            <a:pPr lvl="1"/>
            <a:r>
              <a:rPr lang="en-US" dirty="0"/>
              <a:t>Information about how to represent the struct</a:t>
            </a:r>
          </a:p>
          <a:p>
            <a:r>
              <a:rPr lang="en-US" dirty="0" err="1"/>
              <a:t>Tenatable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r>
              <a:rPr lang="en-US" dirty="0"/>
              <a:t>Validator</a:t>
            </a:r>
          </a:p>
          <a:p>
            <a:pPr lvl="1"/>
            <a:r>
              <a:rPr lang="en-US" dirty="0"/>
              <a:t>Used to validate the request body after decoding</a:t>
            </a:r>
          </a:p>
          <a:p>
            <a:r>
              <a:rPr lang="en-US" dirty="0"/>
              <a:t>CRUD interfaces</a:t>
            </a:r>
          </a:p>
          <a:p>
            <a:pPr lvl="1"/>
            <a:r>
              <a:rPr lang="en-US" dirty="0"/>
              <a:t>Very similar code in each implementation</a:t>
            </a:r>
          </a:p>
          <a:p>
            <a:pPr lvl="1"/>
            <a:r>
              <a:rPr lang="en-US" dirty="0"/>
              <a:t>Flexibility versus verbosity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982-DAA3-9B4E-8A42-A1F08944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and 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0DD9-1462-9145-AF6A-E40ADBA5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based -&gt; definable key set</a:t>
            </a:r>
          </a:p>
          <a:p>
            <a:r>
              <a:rPr lang="en-US" dirty="0"/>
              <a:t>Remove </a:t>
            </a:r>
            <a:r>
              <a:rPr lang="en-US" dirty="0" err="1"/>
              <a:t>sqlx.DB</a:t>
            </a:r>
            <a:r>
              <a:rPr lang="en-US" dirty="0"/>
              <a:t> from interface definitions</a:t>
            </a:r>
          </a:p>
          <a:p>
            <a:pPr lvl="1"/>
            <a:r>
              <a:rPr lang="en-US" dirty="0"/>
              <a:t>Decouples implementation – greater flexibility</a:t>
            </a:r>
          </a:p>
          <a:p>
            <a:r>
              <a:rPr lang="en-US" dirty="0"/>
              <a:t>Replace type reference with singleton</a:t>
            </a:r>
          </a:p>
          <a:p>
            <a:pPr lvl="1"/>
            <a:r>
              <a:rPr lang="en-US" dirty="0"/>
              <a:t>Removes concurrency bug on delete</a:t>
            </a:r>
          </a:p>
        </p:txBody>
      </p:sp>
    </p:spTree>
    <p:extLst>
      <p:ext uri="{BB962C8B-B14F-4D97-AF65-F5344CB8AC3E}">
        <p14:creationId xmlns:p14="http://schemas.microsoft.com/office/powerpoint/2010/main" val="11620928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199</TotalTime>
  <Words>251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Traffic ops Crud Framework</vt:lpstr>
      <vt:lpstr>PowerPoint Presentation</vt:lpstr>
      <vt:lpstr>Routing basics</vt:lpstr>
      <vt:lpstr>Middleware</vt:lpstr>
      <vt:lpstr>Handler</vt:lpstr>
      <vt:lpstr>Generic Handlers</vt:lpstr>
      <vt:lpstr>Recent and future changes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ops Crud Framework</dc:title>
  <dc:creator>Microsoft Office User</dc:creator>
  <cp:lastModifiedBy>Microsoft Office User</cp:lastModifiedBy>
  <cp:revision>17</cp:revision>
  <dcterms:created xsi:type="dcterms:W3CDTF">2018-04-24T09:57:23Z</dcterms:created>
  <dcterms:modified xsi:type="dcterms:W3CDTF">2018-04-24T13:16:44Z</dcterms:modified>
</cp:coreProperties>
</file>