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handoutMasterIdLst>
    <p:handoutMasterId r:id="rId9"/>
  </p:handoutMasterIdLst>
  <p:sldIdLst>
    <p:sldId id="300" r:id="rId4"/>
    <p:sldId id="304" r:id="rId5"/>
    <p:sldId id="296" r:id="rId6"/>
    <p:sldId id="30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CC2A9B-CE49-5145-B90C-D4A602CA030D}">
          <p14:sldIdLst>
            <p14:sldId id="300"/>
            <p14:sldId id="304"/>
            <p14:sldId id="296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1824" y="168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59D71-2400-B244-9D4B-059E9711506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EC79C-5F8A-6D44-9379-902ABDF85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14D6-29DA-9A4F-BB14-75E7D8A4CAB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1AD99-3321-3144-9C6A-DC7492FF5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0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C46-A37B-ED45-AD34-40B1CCC8882F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0E77-97CB-394A-A2A6-EB9467128C3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564E-5F0B-8243-A14D-DEB1189B83B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2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E98D-AF8C-6F46-A7ED-742AD0B2F318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55D6-95B6-8F4A-860A-4F731CC9671E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2B08-0C63-A048-B09A-53143B5F399A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79E-7F87-0E4D-98A4-423D82651023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0348-F95A-2145-97AC-CADADF4BBF02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BA8D-DCA0-7E43-8BD8-FDF2E507B0E7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6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5705-B29C-7944-80CF-92DDC0D15398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5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400-4770-6546-B833-6AA9DDB1E396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AFD-CC8C-624A-BCDF-817592061EE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4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503A-5532-8D47-BA24-DAA72D9263E0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A3E-41F9-234B-B721-26E11C9BB8B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B12A-9526-6146-9039-6ED7D39F4F6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6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4F37-5FB5-244A-A23A-BCA259FD1DC6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92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C6E-F538-7C47-8D14-06108279646B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6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5A5-12DF-4D4B-9B28-C5BAFAE2F01D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394-1507-7E46-B355-2B753F282C8D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1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6826-57BF-9C4E-AA3C-3B782C0D299D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47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54DE-954B-C24D-BB72-5266C870F89B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6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A3C-128C-DB46-A86D-4222268AC73B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943D-62DD-8244-9D65-D870A7E3B72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3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900-52D6-094F-99A7-1D17F02E5D4B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3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236C-04E2-3142-A23B-9B0F82A47AD5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8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1760-5923-394A-9F9D-9399741B211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7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7AF1-2064-3F49-87F2-14B38996024A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98A9-B7CD-C44E-97F2-5E1EDFB61545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64E6-7CC8-6045-993F-921BEEB4FB31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6A15-5BB0-9544-9D11-E4D07E3509C0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173C-43F0-DE43-AAD3-EE2A32C089DE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F50D-E48A-BF42-89A8-846373649EC1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7E23-A18C-EE44-8BC9-677DCEB9B988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98339"/>
            <a:ext cx="8229600" cy="649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5472"/>
            <a:ext cx="8229600" cy="372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DC686-2BE7-8E47-B73C-9CD6BF6FDB9B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smtClean="0"/>
              <a:t>Cox Communications - Confidential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F24E-C152-AB4D-8242-D67AC8A19C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203267" cy="11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3BE-CAB3-3C42-A41F-4A91A155BFBB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82E8-52F2-7E45-B85C-3BAE47E8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4EB9-EBC4-5542-B538-5855E5C5284A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3623-DF86-604C-9AD5-674ABE53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AFD-CC8C-624A-BCDF-817592061EE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782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mtClean="0"/>
              <a:t>Traffic Control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43" y="2024508"/>
            <a:ext cx="8229600" cy="411056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7AFD-CC8C-624A-BCDF-817592061EE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1.8 -&gt; 2.1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1443" y="1958581"/>
            <a:ext cx="8789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Successes</a:t>
            </a:r>
          </a:p>
          <a:p>
            <a:pPr lvl="1"/>
            <a:r>
              <a:rPr lang="en-US" dirty="0" smtClean="0"/>
              <a:t>Traffic Router and Traffic Monitor (Java) work in 1.8</a:t>
            </a:r>
          </a:p>
          <a:p>
            <a:pPr lvl="1"/>
            <a:r>
              <a:rPr lang="en-US" dirty="0" smtClean="0"/>
              <a:t>Data Migration to 2.0 seems to work fine</a:t>
            </a:r>
          </a:p>
          <a:p>
            <a:pPr lvl="1"/>
            <a:r>
              <a:rPr lang="en-US" dirty="0" smtClean="0"/>
              <a:t>HTTPS Delivery Services</a:t>
            </a:r>
          </a:p>
          <a:p>
            <a:r>
              <a:rPr lang="en-US" dirty="0" err="1" smtClean="0"/>
              <a:t>Gotchas</a:t>
            </a:r>
            <a:endParaRPr lang="en-US" dirty="0" smtClean="0"/>
          </a:p>
          <a:p>
            <a:pPr lvl="1"/>
            <a:r>
              <a:rPr lang="en-US" dirty="0" smtClean="0"/>
              <a:t>Data Migration 2.0 to 2.1</a:t>
            </a:r>
          </a:p>
          <a:p>
            <a:pPr lvl="2"/>
            <a:r>
              <a:rPr lang="en-US" dirty="0" smtClean="0"/>
              <a:t>Duplicates in parameters table and </a:t>
            </a:r>
            <a:r>
              <a:rPr lang="en-US" dirty="0" err="1" smtClean="0"/>
              <a:t>job_status</a:t>
            </a:r>
            <a:endParaRPr lang="en-US" dirty="0" smtClean="0"/>
          </a:p>
          <a:p>
            <a:r>
              <a:rPr lang="en-US" dirty="0" smtClean="0"/>
              <a:t>Breaking changes</a:t>
            </a:r>
          </a:p>
          <a:p>
            <a:pPr lvl="1"/>
            <a:r>
              <a:rPr lang="en-US" dirty="0" smtClean="0"/>
              <a:t>Traffic Stats 1.8 not compatible with 2.1</a:t>
            </a:r>
          </a:p>
          <a:p>
            <a:pPr lvl="1"/>
            <a:r>
              <a:rPr lang="en-US" dirty="0" smtClean="0"/>
              <a:t>Delivery Service Profiles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6F7D-D2E6-1340-9108-FAAE5323C73A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16150"/>
            <a:ext cx="8229600" cy="39100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‘extension’ user created as a federation role (issue #1419)</a:t>
            </a:r>
          </a:p>
          <a:p>
            <a:r>
              <a:rPr lang="en-US" dirty="0"/>
              <a:t>Issues we came </a:t>
            </a:r>
            <a:r>
              <a:rPr lang="en-US" dirty="0" err="1"/>
              <a:t>accross</a:t>
            </a:r>
            <a:r>
              <a:rPr lang="en-US" dirty="0"/>
              <a:t> with 6.2.2 and 2.0.x profiles</a:t>
            </a:r>
          </a:p>
          <a:p>
            <a:pPr lvl="1"/>
            <a:r>
              <a:rPr lang="en-US" dirty="0"/>
              <a:t>ORT </a:t>
            </a:r>
            <a:r>
              <a:rPr lang="en-US" dirty="0" err="1"/>
              <a:t>Cron</a:t>
            </a:r>
            <a:r>
              <a:rPr lang="en-US" dirty="0"/>
              <a:t> job not defined</a:t>
            </a:r>
          </a:p>
          <a:p>
            <a:pPr lvl="1"/>
            <a:r>
              <a:rPr lang="en-US" dirty="0"/>
              <a:t>Missing </a:t>
            </a:r>
            <a:r>
              <a:rPr lang="en-US" dirty="0" err="1"/>
              <a:t>astats</a:t>
            </a:r>
            <a:r>
              <a:rPr lang="en-US" dirty="0"/>
              <a:t> `</a:t>
            </a:r>
            <a:r>
              <a:rPr lang="en-US" dirty="0" err="1"/>
              <a:t>allow_ip</a:t>
            </a:r>
            <a:r>
              <a:rPr lang="en-US" dirty="0"/>
              <a:t>` and `allow_ip6`</a:t>
            </a:r>
          </a:p>
          <a:p>
            <a:pPr lvl="2"/>
            <a:r>
              <a:rPr lang="en-US" dirty="0"/>
              <a:t>Will disallow IPv4 by default but allow IPv6. (Issue #1003)</a:t>
            </a:r>
          </a:p>
          <a:p>
            <a:pPr lvl="2"/>
            <a:r>
              <a:rPr lang="en-US" dirty="0"/>
              <a:t>For Edge/Mid on VM with 4 GB of RAM, traffic server would crash for the following:</a:t>
            </a:r>
          </a:p>
          <a:p>
            <a:pPr lvl="3"/>
            <a:r>
              <a:rPr lang="en-US" dirty="0"/>
              <a:t>`CONFIG </a:t>
            </a:r>
            <a:r>
              <a:rPr lang="en-US" dirty="0" err="1"/>
              <a:t>proxy.config.net.connections_throttle</a:t>
            </a:r>
            <a:r>
              <a:rPr lang="en-US" dirty="0"/>
              <a:t>` too high</a:t>
            </a:r>
          </a:p>
          <a:p>
            <a:pPr lvl="3"/>
            <a:r>
              <a:rPr lang="en-US" dirty="0"/>
              <a:t>`CONFIG </a:t>
            </a:r>
            <a:r>
              <a:rPr lang="en-US" dirty="0" err="1"/>
              <a:t>proxy.config.net.max_connections_in</a:t>
            </a:r>
            <a:r>
              <a:rPr lang="en-US" dirty="0"/>
              <a:t>` missing</a:t>
            </a:r>
          </a:p>
          <a:p>
            <a:pPr lvl="1"/>
            <a:r>
              <a:rPr lang="en-US" dirty="0"/>
              <a:t>Proper Drive Prefixes</a:t>
            </a:r>
          </a:p>
          <a:p>
            <a:r>
              <a:rPr lang="en-US" dirty="0"/>
              <a:t>MySQL is case insensitive and PostgreSQL is case sensitive</a:t>
            </a:r>
          </a:p>
          <a:p>
            <a:pPr lvl="1"/>
            <a:r>
              <a:rPr lang="en-US" dirty="0" err="1"/>
              <a:t>CRconfig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98339"/>
            <a:ext cx="8229600" cy="649063"/>
          </a:xfrm>
        </p:spPr>
        <p:txBody>
          <a:bodyPr>
            <a:normAutofit/>
          </a:bodyPr>
          <a:lstStyle/>
          <a:p>
            <a:r>
              <a:rPr lang="en-US" dirty="0" smtClean="0"/>
              <a:t>2.1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6F7D-D2E6-1340-9108-FAAE5323C73A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Cox Communications -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F24E-C152-AB4D-8242-D67AC8A19C41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242896"/>
            <a:ext cx="8229600" cy="649063"/>
          </a:xfrm>
        </p:spPr>
        <p:txBody>
          <a:bodyPr>
            <a:normAutofit/>
          </a:bodyPr>
          <a:lstStyle/>
          <a:p>
            <a:r>
              <a:rPr lang="en-US" dirty="0" smtClean="0"/>
              <a:t>Release Notes?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29941</TotalTime>
  <Words>177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Gill Sans</vt:lpstr>
      <vt:lpstr>Arial</vt:lpstr>
      <vt:lpstr>Office Theme</vt:lpstr>
      <vt:lpstr>Custom Design</vt:lpstr>
      <vt:lpstr>1_Custom Design</vt:lpstr>
      <vt:lpstr>PowerPoint Presentation</vt:lpstr>
      <vt:lpstr>1.8 -&gt; 2.1</vt:lpstr>
      <vt:lpstr>2.1 From Scratch</vt:lpstr>
      <vt:lpstr>Release Notes?</vt:lpstr>
    </vt:vector>
  </TitlesOfParts>
  <Company>Cox Communications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Summers</dc:creator>
  <cp:lastModifiedBy>Hank Beatty</cp:lastModifiedBy>
  <cp:revision>149</cp:revision>
  <dcterms:created xsi:type="dcterms:W3CDTF">2013-11-16T21:09:45Z</dcterms:created>
  <dcterms:modified xsi:type="dcterms:W3CDTF">2017-10-17T11:59:55Z</dcterms:modified>
</cp:coreProperties>
</file>