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66" r:id="rId3"/>
    <p:sldId id="257" r:id="rId4"/>
    <p:sldId id="258" r:id="rId5"/>
    <p:sldId id="260" r:id="rId6"/>
    <p:sldId id="259" r:id="rId7"/>
    <p:sldId id="265" r:id="rId8"/>
    <p:sldId id="263" r:id="rId9"/>
    <p:sldId id="264" r:id="rId10"/>
    <p:sldId id="26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2"/>
    <p:restoredTop sz="78692"/>
  </p:normalViewPr>
  <p:slideViewPr>
    <p:cSldViewPr snapToGrid="0" snapToObjects="1">
      <p:cViewPr varScale="1">
        <p:scale>
          <a:sx n="112" d="100"/>
          <a:sy n="112" d="100"/>
        </p:scale>
        <p:origin x="13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8085FC-1F70-654C-A9E6-F8C7F7144DB6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E5C3D1-7D98-7045-B71F-BBE8A2945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4885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 so much a presentation</a:t>
            </a:r>
            <a:r>
              <a:rPr lang="en-US" baseline="0" dirty="0" smtClean="0"/>
              <a:t> but rather a discussion to get some consensus so we can move toward more predictable, higher quality software releases.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Does anyone not think our release process could use some improvement? If so, you can leave if you want.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E5C3D1-7D98-7045-B71F-BBE8A294564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340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Dan Kirkwood and Eric Friedrich have done a great job improving this</a:t>
            </a:r>
            <a:r>
              <a:rPr lang="en-US" baseline="0" dirty="0" smtClean="0"/>
              <a:t> process and this document will walk you all the way thru the steps of creating a release branch toward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E5C3D1-7D98-7045-B71F-BBE8A294564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1170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At one point we were scheduling releases but</a:t>
            </a:r>
            <a:r>
              <a:rPr lang="en-US" baseline="0" dirty="0" smtClean="0"/>
              <a:t> it seems we’ve gotten away from that.</a:t>
            </a:r>
          </a:p>
          <a:p>
            <a:endParaRPr lang="en-US" baseline="0" dirty="0" smtClean="0"/>
          </a:p>
          <a:p>
            <a:r>
              <a:rPr lang="en-US" baseline="0" dirty="0" smtClean="0"/>
              <a:t>Does everybody agree that scheduled releases is a good thing? If not why? If so, how often?</a:t>
            </a:r>
          </a:p>
          <a:p>
            <a:endParaRPr lang="en-US" baseline="0" dirty="0" smtClean="0"/>
          </a:p>
          <a:p>
            <a:r>
              <a:rPr lang="en-US" baseline="0" dirty="0" smtClean="0"/>
              <a:t>How strict are we regarding the release date? What happens if a feature is not done yet?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E5C3D1-7D98-7045-B71F-BBE8A294564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381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How are “show-stopper” bugs handled?</a:t>
            </a:r>
            <a:r>
              <a:rPr lang="en-US" baseline="0" dirty="0" smtClean="0"/>
              <a:t> </a:t>
            </a:r>
            <a:r>
              <a:rPr lang="en-US" baseline="0" dirty="0" smtClean="0"/>
              <a:t>Do we rely on volunteers for show-stopping bugs?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E5C3D1-7D98-7045-B71F-BBE8A294564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5661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roadmap? Let’s look</a:t>
            </a:r>
            <a:r>
              <a:rPr lang="en-US" baseline="0" dirty="0" smtClean="0"/>
              <a:t> at an example. Who is responsible for creating this roadmap? The RM? What goes in the roadmap? New features? Bug fixes?</a:t>
            </a:r>
            <a:r>
              <a:rPr lang="en-US" dirty="0" smtClean="0"/>
              <a:t> Sounds great but it may require</a:t>
            </a:r>
            <a:r>
              <a:rPr lang="en-US" baseline="0" dirty="0" smtClean="0"/>
              <a:t> the release manager to know too much. Unless we designate a permanent RM, a roadmap may be asking too much of an RM.</a:t>
            </a:r>
          </a:p>
          <a:p>
            <a:endParaRPr lang="en-US" baseline="0" dirty="0" smtClean="0"/>
          </a:p>
          <a:p>
            <a:r>
              <a:rPr lang="en-US" baseline="0" dirty="0" smtClean="0"/>
              <a:t>Does anyone think we should have a permanent RM?</a:t>
            </a:r>
          </a:p>
          <a:p>
            <a:endParaRPr lang="en-US" baseline="0" dirty="0" smtClean="0"/>
          </a:p>
          <a:p>
            <a:r>
              <a:rPr lang="en-US" baseline="0" dirty="0" smtClean="0"/>
              <a:t>Do we leverage issues/PRs instead coupled with labels and milestones?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E5C3D1-7D98-7045-B71F-BBE8A294564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046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TC Release management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Improving release Quality and predictability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15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RELEASE CANDIDATES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is an RC created?</a:t>
            </a:r>
          </a:p>
          <a:p>
            <a:pPr lvl="1"/>
            <a:r>
              <a:rPr lang="en-US" dirty="0"/>
              <a:t>Immediately after release branch is cut?</a:t>
            </a:r>
          </a:p>
          <a:p>
            <a:pPr lvl="1"/>
            <a:r>
              <a:rPr lang="en-US" dirty="0" smtClean="0"/>
              <a:t>When MQS are met?</a:t>
            </a:r>
          </a:p>
          <a:p>
            <a:r>
              <a:rPr lang="en-US" dirty="0" smtClean="0"/>
              <a:t>What is the voting margin?</a:t>
            </a:r>
          </a:p>
          <a:p>
            <a:pPr lvl="1"/>
            <a:r>
              <a:rPr lang="en-US" dirty="0" smtClean="0"/>
              <a:t>Currently a margin of at least 3 +1 votes is required</a:t>
            </a:r>
          </a:p>
          <a:p>
            <a:r>
              <a:rPr lang="en-US" dirty="0" smtClean="0"/>
              <a:t>What is the voting time limit?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407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cwiki.apache.org</a:t>
            </a:r>
            <a:r>
              <a:rPr lang="en-US" dirty="0"/>
              <a:t>/confluence/display/TC/</a:t>
            </a:r>
            <a:r>
              <a:rPr lang="en-US" dirty="0" err="1"/>
              <a:t>Release+Management+Process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447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Areas we can improve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857601"/>
            <a:ext cx="9905999" cy="3974032"/>
          </a:xfrm>
        </p:spPr>
        <p:txBody>
          <a:bodyPr>
            <a:normAutofit/>
          </a:bodyPr>
          <a:lstStyle/>
          <a:p>
            <a:r>
              <a:rPr lang="en-US" dirty="0" smtClean="0"/>
              <a:t>Scheduling releases</a:t>
            </a:r>
          </a:p>
          <a:p>
            <a:r>
              <a:rPr lang="en-US" dirty="0" smtClean="0"/>
              <a:t>Enforcing minimum quality standards (MQS)</a:t>
            </a:r>
          </a:p>
          <a:p>
            <a:r>
              <a:rPr lang="en-US" dirty="0" smtClean="0"/>
              <a:t>Scoping a release</a:t>
            </a:r>
          </a:p>
          <a:p>
            <a:r>
              <a:rPr lang="en-US" dirty="0" smtClean="0"/>
              <a:t>Announcing a release</a:t>
            </a:r>
          </a:p>
          <a:p>
            <a:r>
              <a:rPr lang="en-US" dirty="0" smtClean="0"/>
              <a:t>Critical patches / </a:t>
            </a:r>
            <a:r>
              <a:rPr lang="en-US" dirty="0" err="1" smtClean="0"/>
              <a:t>Backports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25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Scheduling releases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we want to schedule releases? If so, how often?</a:t>
            </a:r>
          </a:p>
          <a:p>
            <a:pPr lvl="1"/>
            <a:r>
              <a:rPr lang="en-US" dirty="0" smtClean="0"/>
              <a:t>Quarterly?</a:t>
            </a:r>
          </a:p>
          <a:p>
            <a:pPr lvl="1"/>
            <a:r>
              <a:rPr lang="en-US" dirty="0" smtClean="0"/>
              <a:t>Semi-annually?</a:t>
            </a:r>
          </a:p>
          <a:p>
            <a:pPr lvl="1"/>
            <a:r>
              <a:rPr lang="en-US" dirty="0" smtClean="0"/>
              <a:t>Annually?</a:t>
            </a:r>
          </a:p>
          <a:p>
            <a:pPr lvl="1"/>
            <a:r>
              <a:rPr lang="en-US" dirty="0" smtClean="0"/>
              <a:t>Other?</a:t>
            </a:r>
          </a:p>
        </p:txBody>
      </p:sp>
    </p:spTree>
    <p:extLst>
      <p:ext uri="{BB962C8B-B14F-4D97-AF65-F5344CB8AC3E}">
        <p14:creationId xmlns:p14="http://schemas.microsoft.com/office/powerpoint/2010/main" val="1446431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Enforcing Minimum quality standards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we want MQS for a release? If so, what should they be? Example:</a:t>
            </a:r>
          </a:p>
          <a:p>
            <a:pPr lvl="1"/>
            <a:r>
              <a:rPr lang="en-US" dirty="0" smtClean="0"/>
              <a:t>No more than 0 blocker bugs</a:t>
            </a:r>
          </a:p>
          <a:p>
            <a:pPr lvl="1"/>
            <a:r>
              <a:rPr lang="en-US" dirty="0" smtClean="0"/>
              <a:t>No more than 0 critical bugs</a:t>
            </a:r>
          </a:p>
          <a:p>
            <a:pPr lvl="1"/>
            <a:r>
              <a:rPr lang="en-US" dirty="0" smtClean="0"/>
              <a:t>No more than 10 major bugs</a:t>
            </a:r>
          </a:p>
          <a:p>
            <a:r>
              <a:rPr lang="en-US" dirty="0" smtClean="0"/>
              <a:t>If shipping a release with known bugs, should we identify them and include them in release notes?</a:t>
            </a:r>
          </a:p>
          <a:p>
            <a:pPr lvl="1"/>
            <a:r>
              <a:rPr lang="en-US" dirty="0" smtClean="0"/>
              <a:t>Leverage version labels?</a:t>
            </a:r>
          </a:p>
        </p:txBody>
      </p:sp>
    </p:spTree>
    <p:extLst>
      <p:ext uri="{BB962C8B-B14F-4D97-AF65-F5344CB8AC3E}">
        <p14:creationId xmlns:p14="http://schemas.microsoft.com/office/powerpoint/2010/main" val="1807494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Scoping a release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911283"/>
          </a:xfrm>
        </p:spPr>
        <p:txBody>
          <a:bodyPr>
            <a:normAutofit/>
          </a:bodyPr>
          <a:lstStyle/>
          <a:p>
            <a:r>
              <a:rPr lang="en-US" dirty="0" smtClean="0"/>
              <a:t>How do we identify what is going into a release?</a:t>
            </a:r>
          </a:p>
          <a:p>
            <a:pPr lvl="1"/>
            <a:r>
              <a:rPr lang="en-US" dirty="0" smtClean="0"/>
              <a:t>Which new features</a:t>
            </a:r>
          </a:p>
          <a:p>
            <a:pPr lvl="1"/>
            <a:r>
              <a:rPr lang="en-US" dirty="0" smtClean="0"/>
              <a:t>Which bug fixes</a:t>
            </a:r>
          </a:p>
          <a:p>
            <a:pPr lvl="1"/>
            <a:r>
              <a:rPr lang="en-US" dirty="0" smtClean="0"/>
              <a:t>Which improvements</a:t>
            </a:r>
          </a:p>
          <a:p>
            <a:r>
              <a:rPr lang="en-US" dirty="0" smtClean="0"/>
              <a:t>Do we need a roadmap?</a:t>
            </a:r>
          </a:p>
          <a:p>
            <a:r>
              <a:rPr lang="en-US" dirty="0"/>
              <a:t>D</a:t>
            </a:r>
            <a:r>
              <a:rPr lang="en-US" dirty="0" smtClean="0"/>
              <a:t>o we just use issues/PRs with milestones instead?</a:t>
            </a:r>
          </a:p>
          <a:p>
            <a:pPr lvl="2"/>
            <a:r>
              <a:rPr lang="en-US" dirty="0"/>
              <a:t>When are </a:t>
            </a:r>
            <a:r>
              <a:rPr lang="en-US" dirty="0" smtClean="0"/>
              <a:t>issues/PRs assigned </a:t>
            </a:r>
            <a:r>
              <a:rPr lang="en-US" dirty="0"/>
              <a:t>a </a:t>
            </a:r>
            <a:r>
              <a:rPr lang="en-US" dirty="0" smtClean="0"/>
              <a:t>milestone?</a:t>
            </a:r>
          </a:p>
          <a:p>
            <a:r>
              <a:rPr lang="en-US" dirty="0" smtClean="0"/>
              <a:t>What does everyone think of “early PRs” marked with WIP?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37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Announcing a release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Where can we make an announcement about releases?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133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Critical patches / </a:t>
            </a:r>
            <a:r>
              <a:rPr lang="en-US" dirty="0" err="1" smtClean="0"/>
              <a:t>BACkPORTS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Are bug fixes applied to previous releases?</a:t>
            </a:r>
          </a:p>
          <a:p>
            <a:pPr lvl="1"/>
            <a:r>
              <a:rPr lang="en-US" dirty="0" smtClean="0"/>
              <a:t>Do we limit </a:t>
            </a:r>
            <a:r>
              <a:rPr lang="en-US" dirty="0" err="1" smtClean="0"/>
              <a:t>backported</a:t>
            </a:r>
            <a:r>
              <a:rPr lang="en-US" dirty="0" smtClean="0"/>
              <a:t> bug fixes to critical or above?</a:t>
            </a:r>
          </a:p>
          <a:p>
            <a:pPr lvl="1"/>
            <a:r>
              <a:rPr lang="en-US" dirty="0" smtClean="0"/>
              <a:t>How far back do we go?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729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thoughts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097088"/>
            <a:ext cx="9905999" cy="3755072"/>
          </a:xfrm>
        </p:spPr>
        <p:txBody>
          <a:bodyPr>
            <a:normAutofit/>
          </a:bodyPr>
          <a:lstStyle/>
          <a:p>
            <a:r>
              <a:rPr lang="en-US" dirty="0" smtClean="0"/>
              <a:t>The use of labels is important</a:t>
            </a:r>
          </a:p>
          <a:p>
            <a:pPr lvl="1"/>
            <a:r>
              <a:rPr lang="en-US" dirty="0" smtClean="0"/>
              <a:t>Component labels (TO, TP, TM, TR, TS,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Type labels (new feature, improvement, bug, documentation,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Priority labels (Blocker, Critical, Major, Minor, Trivial,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r>
              <a:rPr lang="en-US" dirty="0" smtClean="0"/>
              <a:t>Tag issues with the relevant milestone </a:t>
            </a:r>
          </a:p>
          <a:p>
            <a:r>
              <a:rPr lang="en-US" dirty="0" smtClean="0"/>
              <a:t>Issues/PRs with good titles and descriptions are important</a:t>
            </a:r>
          </a:p>
          <a:p>
            <a:r>
              <a:rPr lang="en-US" dirty="0" smtClean="0"/>
              <a:t>Consider “early PRs” marked with the WIP label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918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2666</TotalTime>
  <Words>583</Words>
  <Application>Microsoft Macintosh PowerPoint</Application>
  <PresentationFormat>Widescreen</PresentationFormat>
  <Paragraphs>74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Calibri</vt:lpstr>
      <vt:lpstr>Trebuchet MS</vt:lpstr>
      <vt:lpstr>Tw Cen MT</vt:lpstr>
      <vt:lpstr>Arial</vt:lpstr>
      <vt:lpstr>Circuit</vt:lpstr>
      <vt:lpstr>TC Release management</vt:lpstr>
      <vt:lpstr>Current process</vt:lpstr>
      <vt:lpstr>Areas we can improve</vt:lpstr>
      <vt:lpstr>Scheduling releases</vt:lpstr>
      <vt:lpstr>Enforcing Minimum quality standards</vt:lpstr>
      <vt:lpstr>Scoping a release</vt:lpstr>
      <vt:lpstr>Announcing a release</vt:lpstr>
      <vt:lpstr>Critical patches / BACkPORTS</vt:lpstr>
      <vt:lpstr>Final thoughts</vt:lpstr>
      <vt:lpstr>RELEASE CANDIDATES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 Release management</dc:title>
  <dc:creator>Microsoft Office User</dc:creator>
  <cp:lastModifiedBy>Microsoft Office User</cp:lastModifiedBy>
  <cp:revision>22</cp:revision>
  <dcterms:created xsi:type="dcterms:W3CDTF">2017-10-16T17:09:27Z</dcterms:created>
  <dcterms:modified xsi:type="dcterms:W3CDTF">2017-10-18T13:35:42Z</dcterms:modified>
</cp:coreProperties>
</file>