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0"/>
  </p:notesMasterIdLst>
  <p:sldIdLst>
    <p:sldId id="313" r:id="rId2"/>
    <p:sldId id="312" r:id="rId3"/>
    <p:sldId id="322" r:id="rId4"/>
    <p:sldId id="348" r:id="rId5"/>
    <p:sldId id="343" r:id="rId6"/>
    <p:sldId id="346" r:id="rId7"/>
    <p:sldId id="347" r:id="rId8"/>
    <p:sldId id="32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99"/>
    <p:restoredTop sz="78604"/>
  </p:normalViewPr>
  <p:slideViewPr>
    <p:cSldViewPr snapToGrid="0" snapToObjects="1">
      <p:cViewPr varScale="1">
        <p:scale>
          <a:sx n="115" d="100"/>
          <a:sy n="115" d="100"/>
        </p:scale>
        <p:origin x="872" y="192"/>
      </p:cViewPr>
      <p:guideLst/>
    </p:cSldViewPr>
  </p:slideViewPr>
  <p:outlineViewPr>
    <p:cViewPr>
      <p:scale>
        <a:sx n="33" d="100"/>
        <a:sy n="33" d="100"/>
      </p:scale>
      <p:origin x="0" y="-147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B27076-4F3B-B048-9FB7-BF724A91AB62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A939B8-9896-4140-9CB7-5DA927D6C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922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A939B8-9896-4140-9CB7-5DA927D6CD5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9928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A939B8-9896-4140-9CB7-5DA927D6CD5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490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A939B8-9896-4140-9CB7-5DA927D6CD5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2165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A939B8-9896-4140-9CB7-5DA927D6CD5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2489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A939B8-9896-4140-9CB7-5DA927D6CD5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403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1750A-7AB3-9C4B-A1F5-296101BBFC09}" type="datetime1">
              <a:rPr lang="en-US" smtClean="0"/>
              <a:t>10/17/17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http://trafficcontrol.apache.org/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4FBC3-9B8E-6F48-9228-8084B5263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237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E47B9-7607-5543-931F-DFBF9C117949}" type="datetime1">
              <a:rPr lang="en-US" smtClean="0"/>
              <a:t>10/17/17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http://trafficcontrol.apache.org/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4FBC3-9B8E-6F48-9228-8084B5263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592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0AA1F-2B5C-1A4E-AA68-4BA9848203DA}" type="datetime1">
              <a:rPr lang="en-US" smtClean="0"/>
              <a:t>10/17/17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http://trafficcontrol.apache.org/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4FBC3-9B8E-6F48-9228-8084B5263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42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E09DE-9EEF-9B47-878F-2DD9FF4932D9}" type="datetime1">
              <a:rPr lang="en-US" smtClean="0"/>
              <a:t>10/17/17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http://trafficcontrol.apache.org/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4FBC3-9B8E-6F48-9228-8084B526352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200" y="418306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43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449BA-7177-024D-B315-E4E7AABD1CA3}" type="datetime1">
              <a:rPr lang="en-US" smtClean="0"/>
              <a:t>10/17/17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http://trafficcontrol.apache.org/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4FBC3-9B8E-6F48-9228-8084B5263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98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B775A-7C6A-6F4A-9983-0E2FC1223E5D}" type="datetime1">
              <a:rPr lang="en-US" smtClean="0"/>
              <a:t>10/17/17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http://trafficcontrol.apache.org/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4FBC3-9B8E-6F48-9228-8084B5263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483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2F22-8171-0B46-A837-1361395B3AFF}" type="datetime1">
              <a:rPr lang="en-US" smtClean="0"/>
              <a:t>10/17/17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http://trafficcontrol.apache.org/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4FBC3-9B8E-6F48-9228-8084B5263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85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7FF6D-55C7-9549-80E2-75EFCA5C8E84}" type="datetime1">
              <a:rPr lang="en-US" smtClean="0"/>
              <a:t>10/17/17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http://trafficcontrol.apache.org/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4FBC3-9B8E-6F48-9228-8084B5263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806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17665-CA69-0847-A883-99C28D713D30}" type="datetime1">
              <a:rPr lang="en-US" smtClean="0"/>
              <a:t>10/17/17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http://trafficcontrol.apache.org/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4FBC3-9B8E-6F48-9228-8084B5263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07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38515-FD3C-C043-B027-332F3C1CEB5A}" type="datetime1">
              <a:rPr lang="en-US" smtClean="0"/>
              <a:t>10/17/17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http://trafficcontrol.apache.org/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4FBC3-9B8E-6F48-9228-8084B5263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06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9353-30D8-B145-BB88-4406D7744C3C}" type="datetime1">
              <a:rPr lang="en-US" smtClean="0"/>
              <a:t>10/17/17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http://trafficcontrol.apache.org/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4FBC3-9B8E-6F48-9228-8084B5263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553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AEE81-7A8E-C84F-81F1-456BC2462C4E}" type="datetime1">
              <a:rPr lang="en-US" smtClean="0"/>
              <a:t>10/17/17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http://trafficcontrol.apache.org/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--</a:t>
            </a:r>
            <a:fld id="{AA54FBC3-9B8E-6F48-9228-8084B52635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3668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twitter.com/search?q=CVE-2017-7670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4948" y="1320800"/>
            <a:ext cx="1994571" cy="2189163"/>
          </a:xfrm>
          <a:prstGeom prst="rect">
            <a:avLst/>
          </a:prstGeom>
          <a:effectLst>
            <a:outerShdw blurRad="533400" dist="50800" dir="5400000" sx="1000" sy="1000" algn="ctr" rotWithShape="0">
              <a:schemeClr val="accent2">
                <a:alpha val="43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712633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75002"/>
            <a:ext cx="9144000" cy="2262736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Status Update</a:t>
            </a:r>
          </a:p>
          <a:p>
            <a:r>
              <a:rPr lang="en-US" dirty="0" smtClean="0"/>
              <a:t>Jeff </a:t>
            </a:r>
            <a:r>
              <a:rPr lang="en-US" dirty="0" err="1" smtClean="0"/>
              <a:t>Elsloo</a:t>
            </a:r>
            <a:endParaRPr lang="en-US" dirty="0" smtClean="0"/>
          </a:p>
          <a:p>
            <a:r>
              <a:rPr lang="en-US" dirty="0" err="1" smtClean="0"/>
              <a:t>elsloo@apache.org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89537"/>
            <a:ext cx="10058400" cy="2712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41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Traffic Router</a:t>
            </a:r>
            <a:br>
              <a:rPr lang="en-US" dirty="0" smtClean="0"/>
            </a:br>
            <a:r>
              <a:rPr lang="en-US" sz="2400" dirty="0" smtClean="0"/>
              <a:t>Changes since the last summit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3"/>
              </a:rPr>
              <a:t>CVE – Slowloris DoS</a:t>
            </a:r>
            <a:endParaRPr lang="en-US" dirty="0" smtClean="0"/>
          </a:p>
          <a:p>
            <a:r>
              <a:rPr lang="en-US" dirty="0"/>
              <a:t>Client steering zero weights and </a:t>
            </a:r>
            <a:r>
              <a:rPr lang="en-US" dirty="0" smtClean="0"/>
              <a:t>ordering</a:t>
            </a:r>
            <a:endParaRPr lang="en-US" dirty="0" smtClean="0"/>
          </a:p>
          <a:p>
            <a:r>
              <a:rPr lang="en-US" dirty="0" smtClean="0"/>
              <a:t>Per-delivery-service </a:t>
            </a:r>
            <a:r>
              <a:rPr lang="en-US" dirty="0" smtClean="0"/>
              <a:t>routing names</a:t>
            </a:r>
          </a:p>
          <a:p>
            <a:r>
              <a:rPr lang="en-US" dirty="0" smtClean="0"/>
              <a:t>Edge </a:t>
            </a:r>
            <a:r>
              <a:rPr lang="en-US" dirty="0" smtClean="0"/>
              <a:t>Traffic Routing pending internal review and deployment</a:t>
            </a:r>
          </a:p>
          <a:p>
            <a:r>
              <a:rPr lang="en-US" dirty="0" smtClean="0"/>
              <a:t>New DNSSEC implementation tested</a:t>
            </a:r>
          </a:p>
          <a:p>
            <a:r>
              <a:rPr lang="en-US" dirty="0" smtClean="0"/>
              <a:t>Bug fixes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572FD-D147-FB47-A947-F68BD5E7A303}" type="datetime1">
              <a:rPr lang="en-US" smtClean="0"/>
              <a:t>10/17/17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4FBC3-9B8E-6F48-9228-8084B526352B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trafficcontrol.apache.org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14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Traffic Router</a:t>
            </a:r>
            <a:br>
              <a:rPr lang="en-US" dirty="0" smtClean="0"/>
            </a:br>
            <a:r>
              <a:rPr lang="en-US" sz="2400" dirty="0" smtClean="0"/>
              <a:t>On </a:t>
            </a:r>
            <a:r>
              <a:rPr lang="en-US" sz="2400" dirty="0" smtClean="0"/>
              <a:t>Deck for 2.2.x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Dynamic Deep Caching</a:t>
            </a:r>
          </a:p>
          <a:p>
            <a:r>
              <a:rPr lang="en-US" dirty="0" smtClean="0"/>
              <a:t>Tomcat 8.5 </a:t>
            </a:r>
            <a:r>
              <a:rPr lang="en-US" dirty="0" smtClean="0"/>
              <a:t>upgrade (and TLS with OpenSSL)</a:t>
            </a:r>
            <a:endParaRPr lang="en-US" dirty="0" smtClean="0"/>
          </a:p>
          <a:p>
            <a:r>
              <a:rPr lang="en-US" dirty="0" smtClean="0"/>
              <a:t>JSON library </a:t>
            </a:r>
            <a:r>
              <a:rPr lang="en-US" dirty="0" smtClean="0"/>
              <a:t>mitigation</a:t>
            </a:r>
          </a:p>
          <a:p>
            <a:r>
              <a:rPr lang="en-US" dirty="0" smtClean="0"/>
              <a:t>Remove </a:t>
            </a:r>
            <a:r>
              <a:rPr lang="en-US" dirty="0" err="1" smtClean="0"/>
              <a:t>jdnssec</a:t>
            </a:r>
            <a:r>
              <a:rPr lang="en-US" dirty="0" smtClean="0"/>
              <a:t> dependency</a:t>
            </a:r>
          </a:p>
          <a:p>
            <a:r>
              <a:rPr lang="en-US" dirty="0" smtClean="0"/>
              <a:t>Edge Traffic Routing, pending approval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572FD-D147-FB47-A947-F68BD5E7A303}" type="datetime1">
              <a:rPr lang="en-US" smtClean="0"/>
              <a:t>10/17/17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4FBC3-9B8E-6F48-9228-8084B526352B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trafficcontrol.apache.org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90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Traffic Router</a:t>
            </a:r>
            <a:br>
              <a:rPr lang="en-US" dirty="0" smtClean="0"/>
            </a:br>
            <a:r>
              <a:rPr lang="en-US" sz="2400" dirty="0" smtClean="0"/>
              <a:t>Roadmap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Fix snapshot issues: monolithic </a:t>
            </a:r>
            <a:r>
              <a:rPr lang="en-US" dirty="0" err="1" smtClean="0"/>
              <a:t>config</a:t>
            </a:r>
            <a:r>
              <a:rPr lang="en-US" dirty="0" smtClean="0"/>
              <a:t> --&gt; per-DS </a:t>
            </a:r>
            <a:r>
              <a:rPr lang="en-US" dirty="0" err="1" smtClean="0"/>
              <a:t>configs</a:t>
            </a:r>
            <a:endParaRPr lang="en-US" dirty="0" smtClean="0"/>
          </a:p>
          <a:p>
            <a:r>
              <a:rPr lang="en-US" dirty="0" smtClean="0"/>
              <a:t>Popularity</a:t>
            </a:r>
          </a:p>
          <a:p>
            <a:r>
              <a:rPr lang="en-US" dirty="0" smtClean="0"/>
              <a:t>Accept-Encoding</a:t>
            </a:r>
            <a:r>
              <a:rPr lang="en-US" dirty="0" smtClean="0"/>
              <a:t>: </a:t>
            </a:r>
            <a:r>
              <a:rPr lang="en-US" dirty="0" err="1" smtClean="0"/>
              <a:t>gzip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DNSSEC NSEC3</a:t>
            </a:r>
          </a:p>
          <a:p>
            <a:r>
              <a:rPr lang="en-US" dirty="0" smtClean="0"/>
              <a:t>Bug </a:t>
            </a:r>
            <a:r>
              <a:rPr lang="en-US" dirty="0" smtClean="0"/>
              <a:t>fixes</a:t>
            </a:r>
          </a:p>
          <a:p>
            <a:r>
              <a:rPr lang="en-US" dirty="0" smtClean="0"/>
              <a:t>Health protocol?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572FD-D147-FB47-A947-F68BD5E7A303}" type="datetime1">
              <a:rPr lang="en-US" smtClean="0"/>
              <a:t>10/17/17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4FBC3-9B8E-6F48-9228-8084B526352B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trafficcontrol.apache.org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976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Traffic Monitor</a:t>
            </a:r>
            <a:br>
              <a:rPr lang="en-US" dirty="0" smtClean="0"/>
            </a:br>
            <a:r>
              <a:rPr lang="en-US" sz="2400" dirty="0" smtClean="0"/>
              <a:t>Changes since the last summit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goTM</a:t>
            </a:r>
            <a:endParaRPr lang="en-US" dirty="0" smtClean="0"/>
          </a:p>
          <a:p>
            <a:pPr lvl="1"/>
            <a:r>
              <a:rPr lang="en-US" dirty="0" smtClean="0"/>
              <a:t>Bug fixes</a:t>
            </a:r>
          </a:p>
          <a:p>
            <a:r>
              <a:rPr lang="en-US" dirty="0" err="1" smtClean="0"/>
              <a:t>javaTM</a:t>
            </a:r>
            <a:endParaRPr lang="en-US" dirty="0" smtClean="0"/>
          </a:p>
          <a:p>
            <a:pPr lvl="1"/>
            <a:r>
              <a:rPr lang="en-US" dirty="0" smtClean="0"/>
              <a:t>Informally </a:t>
            </a:r>
            <a:r>
              <a:rPr lang="en-US" dirty="0" smtClean="0"/>
              <a:t>retired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572FD-D147-FB47-A947-F68BD5E7A303}" type="datetime1">
              <a:rPr lang="en-US" smtClean="0"/>
              <a:t>10/17/17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4FBC3-9B8E-6F48-9228-8084B526352B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trafficcontrol.apache.org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538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Traffic Monitor</a:t>
            </a:r>
            <a:br>
              <a:rPr lang="en-US" dirty="0" smtClean="0"/>
            </a:br>
            <a:r>
              <a:rPr lang="en-US" sz="2400" dirty="0" smtClean="0"/>
              <a:t>Roadmap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Fix snapshot issues (evaluate TS, others)</a:t>
            </a:r>
          </a:p>
          <a:p>
            <a:r>
              <a:rPr lang="en-US" dirty="0" smtClean="0"/>
              <a:t>Improve </a:t>
            </a:r>
            <a:r>
              <a:rPr lang="en-US" dirty="0" smtClean="0"/>
              <a:t>scalability</a:t>
            </a:r>
          </a:p>
          <a:p>
            <a:r>
              <a:rPr lang="en-US" dirty="0" smtClean="0"/>
              <a:t>Monitor via IPv4 and IPv6 when applicable</a:t>
            </a:r>
          </a:p>
          <a:p>
            <a:r>
              <a:rPr lang="en-US" dirty="0" smtClean="0"/>
              <a:t>Support for arbitrary stat formats in addition to </a:t>
            </a:r>
            <a:r>
              <a:rPr lang="en-US" dirty="0" err="1" smtClean="0"/>
              <a:t>astats</a:t>
            </a:r>
            <a:endParaRPr lang="en-US" dirty="0" smtClean="0"/>
          </a:p>
          <a:p>
            <a:pPr lvl="1"/>
            <a:r>
              <a:rPr lang="en-US" dirty="0" smtClean="0"/>
              <a:t>Extend health protocol to Traffic Routers</a:t>
            </a:r>
            <a:endParaRPr lang="en-US" dirty="0" smtClean="0"/>
          </a:p>
          <a:p>
            <a:r>
              <a:rPr lang="en-US" dirty="0" smtClean="0"/>
              <a:t>GitHub cleanup</a:t>
            </a:r>
          </a:p>
          <a:p>
            <a:pPr lvl="1"/>
            <a:r>
              <a:rPr lang="en-US" dirty="0" smtClean="0"/>
              <a:t>PR #1427 opened by Rob Butts this morning (thanks!)</a:t>
            </a:r>
          </a:p>
          <a:p>
            <a:pPr lvl="1"/>
            <a:r>
              <a:rPr lang="en-US" dirty="0"/>
              <a:t>Build process updates (build tools</a:t>
            </a:r>
            <a:r>
              <a:rPr lang="en-US"/>
              <a:t>, </a:t>
            </a:r>
            <a:r>
              <a:rPr lang="en-US" smtClean="0"/>
              <a:t>fix your ci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 smtClean="0"/>
              <a:t>)</a:t>
            </a:r>
            <a:endParaRPr lang="en-US" dirty="0" smtClean="0"/>
          </a:p>
          <a:p>
            <a:pPr lvl="1"/>
            <a:r>
              <a:rPr lang="en-US" dirty="0"/>
              <a:t>Formal retirement of Java Traffic </a:t>
            </a:r>
            <a:r>
              <a:rPr lang="en-US" dirty="0" smtClean="0"/>
              <a:t>Monitor with 2.2? 2.3?</a:t>
            </a:r>
            <a:endParaRPr lang="en-US" dirty="0" smtClean="0"/>
          </a:p>
          <a:p>
            <a:r>
              <a:rPr lang="en-US" dirty="0" smtClean="0"/>
              <a:t>Bug </a:t>
            </a:r>
            <a:r>
              <a:rPr lang="en-US" dirty="0"/>
              <a:t>fixes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572FD-D147-FB47-A947-F68BD5E7A303}" type="datetime1">
              <a:rPr lang="en-US" smtClean="0"/>
              <a:t>10/18/17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4FBC3-9B8E-6F48-9228-8084B526352B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trafficcontrol.apache.org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299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57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21442</TotalTime>
  <Words>199</Words>
  <Application>Microsoft Macintosh PowerPoint</Application>
  <PresentationFormat>Widescreen</PresentationFormat>
  <Paragraphs>83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Traffic Router Changes since the last summit</vt:lpstr>
      <vt:lpstr>Traffic Router On Deck for 2.2.x</vt:lpstr>
      <vt:lpstr>Traffic Router Roadmap</vt:lpstr>
      <vt:lpstr>Traffic Monitor Changes since the last summit</vt:lpstr>
      <vt:lpstr>Traffic Monitor Roadmap</vt:lpstr>
      <vt:lpstr>Questions?</vt:lpstr>
    </vt:vector>
  </TitlesOfParts>
  <Manager/>
  <Company/>
  <LinksUpToDate>false</LinksUpToDate>
  <SharedDoc>false</SharedDoc>
  <HyperlinkBase/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Microsoft Office User</cp:lastModifiedBy>
  <cp:revision>377</cp:revision>
  <dcterms:created xsi:type="dcterms:W3CDTF">2016-11-13T00:53:46Z</dcterms:created>
  <dcterms:modified xsi:type="dcterms:W3CDTF">2017-10-18T14:53:43Z</dcterms:modified>
  <cp:category/>
</cp:coreProperties>
</file>