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13" r:id="rId2"/>
    <p:sldId id="312" r:id="rId3"/>
    <p:sldId id="413" r:id="rId4"/>
    <p:sldId id="415" r:id="rId5"/>
    <p:sldId id="399" r:id="rId6"/>
    <p:sldId id="385" r:id="rId7"/>
    <p:sldId id="386" r:id="rId8"/>
    <p:sldId id="382" r:id="rId9"/>
    <p:sldId id="397" r:id="rId10"/>
    <p:sldId id="414" r:id="rId11"/>
    <p:sldId id="362" r:id="rId12"/>
    <p:sldId id="416" r:id="rId13"/>
    <p:sldId id="3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3"/>
    <p:restoredTop sz="78952"/>
  </p:normalViewPr>
  <p:slideViewPr>
    <p:cSldViewPr snapToGrid="0" snapToObjects="1">
      <p:cViewPr>
        <p:scale>
          <a:sx n="140" d="100"/>
          <a:sy n="140" d="100"/>
        </p:scale>
        <p:origin x="568" y="-696"/>
      </p:cViewPr>
      <p:guideLst/>
    </p:cSldViewPr>
  </p:slideViewPr>
  <p:outlineViewPr>
    <p:cViewPr>
      <p:scale>
        <a:sx n="33" d="100"/>
        <a:sy n="33" d="100"/>
      </p:scale>
      <p:origin x="0" y="-14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7076-4F3B-B048-9FB7-BF724A91AB6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39B8-9896-4140-9CB7-5DA927D6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43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750A-7AB3-9C4B-A1F5-296101BBFC09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7B9-7607-5543-931F-DFBF9C117949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AA1F-2B5C-1A4E-AA68-4BA9848203DA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9DE-9EEF-9B47-878F-2DD9FF4932D9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1830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9BA-7177-024D-B315-E4E7AABD1CA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775A-7C6A-6F4A-9983-0E2FC1223E5D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F22-8171-0B46-A837-1361395B3AFF}" type="datetime1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F6D-55C7-9549-80E2-75EFCA5C8E84}" type="datetime1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7665-CA69-0847-A883-99C28D713D30}" type="datetime1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515-FD3C-C043-B027-332F3C1CEB5A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9353-30D8-B145-BB88-4406D7744C3C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http://trafficcontrol.apache.org/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EE81-7A8E-C84F-81F1-456BC2462C4E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http://trafficcontrol.apache.org/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--</a:t>
            </a:r>
            <a:fld id="{AA54FBC3-9B8E-6F48-9228-8084B5263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6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48" y="1320800"/>
            <a:ext cx="1994571" cy="2189163"/>
          </a:xfrm>
          <a:prstGeom prst="rect">
            <a:avLst/>
          </a:prstGeom>
          <a:effectLst>
            <a:outerShdw blurRad="533400" dist="50800" dir="5400000" sx="1000" sy="1000" algn="ctr" rotWithShape="0">
              <a:schemeClr val="accent2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Average improvement of one order of magnitude over Tomcat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Worst case improvement of two orders of magnitude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Production TLS traffic still well within performance bounds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~5% of traffic routed by Traffic Router is TLS on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Stay as current as possible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TLS client certificate authentication, </a:t>
            </a:r>
            <a:r>
              <a:rPr lang="en-US" sz="2400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clientAuth</a:t>
            </a:r>
            <a:r>
              <a:rPr lang="en-US" sz="2400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 reason phrase, </a:t>
            </a:r>
            <a:r>
              <a:rPr lang="en-US" sz="2400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sendReasonPhrase</a:t>
            </a:r>
            <a:r>
              <a:rPr lang="en-US" sz="2400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Content-Type encoding, </a:t>
            </a:r>
            <a:r>
              <a:rPr lang="en-US" sz="2400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ENFORCE_ENCODING_IN_GET_WRITER=false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Add end to end support for EC certificates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Collaborate with Tomcat project on connectors, </a:t>
            </a:r>
            <a:r>
              <a:rPr lang="en-US" sz="2400" dirty="0" err="1"/>
              <a:t>keystore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Decouple DNS and HTTP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Add delivery service assignment support to Traffic Router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TLS more optional, work on quirks, </a:t>
            </a:r>
            <a:r>
              <a:rPr lang="en-US" sz="2400" dirty="0" err="1"/>
              <a:t>installability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Move to OpenJDK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</a:rPr>
              <a:t>*</a:t>
            </a:r>
            <a:r>
              <a:rPr lang="en-US" sz="1300" dirty="0"/>
              <a:t> Due to Oracle’s JDK licensing, not related to TLS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David Neuman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Andrew Schmidt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Dewayne Richardson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2474"/>
            <a:ext cx="9144000" cy="2382802"/>
          </a:xfrm>
        </p:spPr>
        <p:txBody>
          <a:bodyPr lIns="45720" rIns="45720">
            <a:normAutofit/>
          </a:bodyPr>
          <a:lstStyle/>
          <a:p>
            <a:r>
              <a:rPr lang="en-US" sz="350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Traffic Router, Tomcat 8.5 and TLS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Jeff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Elsloo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elsloo@apache.org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89537"/>
            <a:ext cx="10058400" cy="27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3F23F9-D1E8-2646-8A7C-A729B6D1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0157" y="793459"/>
            <a:ext cx="5495015" cy="54950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</a:t>
            </a:r>
            <a:r>
              <a:rPr lang="en-US" dirty="0" err="1"/>
              <a:t>Hacktober</a:t>
            </a:r>
            <a:r>
              <a:rPr lang="en-US" dirty="0"/>
              <a:t>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2DC18-2E6E-A840-8A56-CCDE30CB3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524000"/>
            <a:ext cx="3571178" cy="4761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E1A571-5427-6E45-A66F-4DB7C5F1AED5}"/>
              </a:ext>
            </a:extLst>
          </p:cNvPr>
          <p:cNvSpPr txBox="1"/>
          <p:nvPr/>
        </p:nvSpPr>
        <p:spPr>
          <a:xfrm>
            <a:off x="1204332" y="6021658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Credit: Jesse Rivas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745EF-3411-E946-8E25-CEC06BA62972}"/>
              </a:ext>
            </a:extLst>
          </p:cNvPr>
          <p:cNvSpPr txBox="1"/>
          <p:nvPr/>
        </p:nvSpPr>
        <p:spPr>
          <a:xfrm>
            <a:off x="6674023" y="6017941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Hack: Jeff </a:t>
            </a:r>
            <a:r>
              <a:rPr lang="en-US" sz="1000" dirty="0" err="1"/>
              <a:t>Bevill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29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Tomcat 8.5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Native OpenSSL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Connector improvements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Tomcat 6 is ancient and EOL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Security, stability, closer to the bleeding edge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Tomcat 8.5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Attended Tomcat TLS talks at ACNA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 Mark Thomas who demonstrated performance gains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Began development after ACNA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Development completed and deployed to production this summer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1-2 orders of magnitude</a:t>
            </a:r>
            <a:r>
              <a:rPr lang="en-US" dirty="0"/>
              <a:t> improvement with TLS traffic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Key Manager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Integrates with Traffic Ops RESTful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Java </a:t>
            </a:r>
            <a:r>
              <a:rPr lang="en-US" dirty="0" err="1"/>
              <a:t>keystore</a:t>
            </a:r>
            <a:r>
              <a:rPr lang="en-US" dirty="0"/>
              <a:t> required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Seamless deployment of certificates without restarting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Integrates with OpenSSL implementation in Tomcat 8.5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Tomcat 8.5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 ATC components are built for CentOS 7.x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Downloaded and packaged when Traffic Router is built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Application’s Tomcat configuration outside of Tomcat’s defaults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traffic_router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requires </a:t>
            </a:r>
            <a:r>
              <a:rPr lang="en-US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tomcat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tomcat-native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apr</a:t>
            </a:r>
            <a:endParaRPr lang="en-US" dirty="0">
              <a:solidFill>
                <a:srgbClr val="FFC000"/>
              </a:solidFill>
              <a:latin typeface="Inconsolata-dz" panose="020B0609030003000000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traffic_router</a:t>
            </a:r>
            <a:r>
              <a:rPr lang="en-US" dirty="0"/>
              <a:t> </a:t>
            </a:r>
            <a:r>
              <a:rPr lang="en-US" dirty="0" err="1"/>
              <a:t>systemd</a:t>
            </a:r>
            <a:r>
              <a:rPr lang="en-US" dirty="0"/>
              <a:t> configuration in </a:t>
            </a:r>
            <a:r>
              <a:rPr lang="en-US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startup.properties</a:t>
            </a:r>
            <a:endParaRPr lang="en-US" dirty="0">
              <a:solidFill>
                <a:srgbClr val="FFC000"/>
              </a:solidFill>
              <a:latin typeface="Inconsolata-dz" panose="020B0609030003000000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 Configuration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117348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&lt;Connector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connectionTimeout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="10000"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maxThreads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="10000" port="80" </a:t>
            </a:r>
            <a:r>
              <a:rPr lang="en-US" sz="1300" b="1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sendReasonPhrase</a:t>
            </a:r>
            <a:r>
              <a:rPr lang="en-US" sz="1300" b="1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r>
              <a:rPr lang="en-US" sz="1300" b="1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mbeanPath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traffic-router:name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languidState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readyAttribute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="Ready"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portAttribute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="Port"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 protocol="com.comcast.cdn.traffic_control.traffic_router.protocol.LanguidNioProtocol"/&gt;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&lt;Connector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connectionTimeout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="10000"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maxThreads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="10000" port="443" </a:t>
            </a:r>
            <a:r>
              <a:rPr lang="en-US" sz="1300" b="1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sendReasonPhrase</a:t>
            </a:r>
            <a:r>
              <a:rPr lang="en-US" sz="1300" b="1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r>
              <a:rPr lang="en-US" sz="1300" b="1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solidFill>
                  <a:srgbClr val="00B05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mbeanPath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traffic-router:name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languidState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readyAttribute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="Ready"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portAttribute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SecurePort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 protocol="com.comcast.cdn.traffic_control.traffic_router.protocol.LanguidNioProtocol" 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 scheme="https" secure="True"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SSLEnabled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="True"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sslProtocol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="TLS" </a:t>
            </a:r>
            <a:r>
              <a:rPr lang="en-US" sz="1300" b="1" dirty="0" err="1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clientAuth</a:t>
            </a:r>
            <a:r>
              <a:rPr lang="en-US" sz="1300" b="1" dirty="0">
                <a:solidFill>
                  <a:srgbClr val="FFC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rgbClr val="C00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sslImplementationName</a:t>
            </a:r>
            <a:r>
              <a:rPr lang="en-US" sz="1300" b="1" dirty="0">
                <a:solidFill>
                  <a:srgbClr val="C0000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="com.comcast.cdn.traffic_control.traffic_router.protocol.RouterSslImplementation"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&lt;Connector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connectionTimeout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="10000"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maxThreads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="10000" port="3333"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solidFill>
                  <a:srgbClr val="00B050"/>
                </a:solidFill>
                <a:latin typeface="Inconsolata-dz" panose="020B0609030003000000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mbeanPath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traffic-router:name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languidState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readyAttribute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="Ready" 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portAttribute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Inconsolata-dz" panose="020B0609030003000000" pitchFamily="49" charset="0"/>
                <a:cs typeface="Courier New" panose="02070309020205020404" pitchFamily="49" charset="0"/>
              </a:rPr>
              <a:t>ApiPort</a:t>
            </a: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    protocol="com.comcast.cdn.traffic_control.traffic_router.protocol.LanguidNioProtocol"/&gt;</a:t>
            </a:r>
          </a:p>
          <a:p>
            <a:pPr marL="0" indent="0">
              <a:buNone/>
            </a:pPr>
            <a:r>
              <a:rPr lang="en-US" sz="1300" dirty="0">
                <a:latin typeface="Inconsolata-dz" panose="020B0609030003000000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Large minimum and max heap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G1 garbage collector, lowered heap occupancy percentage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 tuning via </a:t>
            </a:r>
            <a:r>
              <a:rPr lang="en-US" dirty="0" err="1"/>
              <a:t>sysctl</a:t>
            </a:r>
            <a:r>
              <a:rPr lang="en-US" dirty="0"/>
              <a:t>, limits via </a:t>
            </a:r>
            <a:r>
              <a:rPr lang="en-US" dirty="0" err="1"/>
              <a:t>systemd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Tomcat and application timeouts and thread pools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48676</TotalTime>
  <Words>654</Words>
  <Application>Microsoft Macintosh PowerPoint</Application>
  <PresentationFormat>Widescreen</PresentationFormat>
  <Paragraphs>144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Helvetica Neue</vt:lpstr>
      <vt:lpstr>Inconsolata-dz</vt:lpstr>
      <vt:lpstr>Office Theme</vt:lpstr>
      <vt:lpstr>PowerPoint Presentation</vt:lpstr>
      <vt:lpstr>PowerPoint Presentation</vt:lpstr>
      <vt:lpstr>Happy Hacktober!</vt:lpstr>
      <vt:lpstr>Why Tomcat 8.5</vt:lpstr>
      <vt:lpstr>Path to Tomcat 8.5</vt:lpstr>
      <vt:lpstr>Custom Key Manager</vt:lpstr>
      <vt:lpstr>Packaging Tomcat 8.5</vt:lpstr>
      <vt:lpstr>Tomcat Configuration</vt:lpstr>
      <vt:lpstr>Tuning</vt:lpstr>
      <vt:lpstr>Performance</vt:lpstr>
      <vt:lpstr>Lessons Learned</vt:lpstr>
      <vt:lpstr>Next Steps</vt:lpstr>
      <vt:lpstr>Thanks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Elsloo, Jeffrey S</cp:lastModifiedBy>
  <cp:revision>741</cp:revision>
  <cp:lastPrinted>2018-09-20T21:24:47Z</cp:lastPrinted>
  <dcterms:created xsi:type="dcterms:W3CDTF">2016-11-13T00:53:46Z</dcterms:created>
  <dcterms:modified xsi:type="dcterms:W3CDTF">2018-10-16T15:23:48Z</dcterms:modified>
  <cp:category/>
</cp:coreProperties>
</file>