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0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D530-565C-5B42-9C34-3832F70015F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B5E3-FFC9-2647-A07C-8C32C1A46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D530-565C-5B42-9C34-3832F70015F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B5E3-FFC9-2647-A07C-8C32C1A46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2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D530-565C-5B42-9C34-3832F70015F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B5E3-FFC9-2647-A07C-8C32C1A46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1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D530-565C-5B42-9C34-3832F70015F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B5E3-FFC9-2647-A07C-8C32C1A46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0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D530-565C-5B42-9C34-3832F70015F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B5E3-FFC9-2647-A07C-8C32C1A46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8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D530-565C-5B42-9C34-3832F70015F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B5E3-FFC9-2647-A07C-8C32C1A46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8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D530-565C-5B42-9C34-3832F70015F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B5E3-FFC9-2647-A07C-8C32C1A46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D530-565C-5B42-9C34-3832F70015F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B5E3-FFC9-2647-A07C-8C32C1A46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D530-565C-5B42-9C34-3832F70015F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B5E3-FFC9-2647-A07C-8C32C1A46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0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D530-565C-5B42-9C34-3832F70015F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B5E3-FFC9-2647-A07C-8C32C1A46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6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D530-565C-5B42-9C34-3832F70015F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B5E3-FFC9-2647-A07C-8C32C1A46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DD530-565C-5B42-9C34-3832F70015FC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8B5E3-FFC9-2647-A07C-8C32C1A46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6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OMD Content Prepositioning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2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Customers have existing systems w/ prepositioning and want to maintain functionality</a:t>
            </a:r>
          </a:p>
          <a:p>
            <a:r>
              <a:rPr lang="en-US" dirty="0" smtClean="0"/>
              <a:t>More reliable latency, protects against unreliable, slow or </a:t>
            </a:r>
            <a:r>
              <a:rPr lang="en-US" dirty="0" err="1" smtClean="0"/>
              <a:t>bw</a:t>
            </a:r>
            <a:r>
              <a:rPr lang="en-US" dirty="0" smtClean="0"/>
              <a:t> limited origins</a:t>
            </a:r>
          </a:p>
        </p:txBody>
      </p:sp>
    </p:spTree>
    <p:extLst>
      <p:ext uri="{BB962C8B-B14F-4D97-AF65-F5344CB8AC3E}">
        <p14:creationId xmlns:p14="http://schemas.microsoft.com/office/powerpoint/2010/main" val="1507116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 fontAlgn="base"/>
            <a:r>
              <a:rPr lang="en-US" dirty="0"/>
              <a:t>Protocol: Only support HTTP(s)</a:t>
            </a:r>
            <a:endParaRPr lang="en-US" sz="2000" dirty="0"/>
          </a:p>
          <a:p>
            <a:pPr lvl="0" fontAlgn="base"/>
            <a:r>
              <a:rPr lang="en-US" dirty="0"/>
              <a:t>Header/Cookie Authentication: When sending request to OS, customized headers and/or cookie could be configured for authentication purpose.</a:t>
            </a:r>
            <a:endParaRPr lang="en-US" sz="2000" dirty="0"/>
          </a:p>
          <a:p>
            <a:pPr lvl="0" fontAlgn="base"/>
            <a:r>
              <a:rPr lang="en-US" dirty="0"/>
              <a:t>Optionally use HTTP Proxy to access Manifest file</a:t>
            </a:r>
            <a:endParaRPr lang="en-US" sz="2000" dirty="0"/>
          </a:p>
          <a:p>
            <a:pPr lvl="0" fontAlgn="base"/>
            <a:r>
              <a:rPr lang="en-US" dirty="0"/>
              <a:t>Policy Based Ingest: Content will be ingested based on ingest manifest file. </a:t>
            </a:r>
            <a:endParaRPr lang="en-US" sz="2000" dirty="0"/>
          </a:p>
          <a:p>
            <a:pPr lvl="1" fontAlgn="base"/>
            <a:r>
              <a:rPr lang="en-US" dirty="0"/>
              <a:t>The ingest file will include the follow items:</a:t>
            </a:r>
            <a:endParaRPr lang="en-US" sz="1800" dirty="0"/>
          </a:p>
          <a:p>
            <a:pPr lvl="2" fontAlgn="base"/>
            <a:r>
              <a:rPr lang="en-US" dirty="0"/>
              <a:t>Explicit List: list of individual files</a:t>
            </a:r>
            <a:endParaRPr lang="en-US" sz="1600" dirty="0"/>
          </a:p>
          <a:p>
            <a:pPr lvl="2" fontAlgn="base"/>
            <a:r>
              <a:rPr lang="en-US" dirty="0"/>
              <a:t>Directory: recursively crawl all files under the directory</a:t>
            </a:r>
            <a:endParaRPr lang="en-US" sz="1600" dirty="0"/>
          </a:p>
          <a:p>
            <a:pPr lvl="2" fontAlgn="base"/>
            <a:r>
              <a:rPr lang="en-US" dirty="0"/>
              <a:t>ABR Manifest: Generate ingest manifest from HLS/HSS/DASH Manifest</a:t>
            </a:r>
            <a:endParaRPr lang="en-US" sz="1600" dirty="0"/>
          </a:p>
          <a:p>
            <a:pPr lvl="1" fontAlgn="base"/>
            <a:r>
              <a:rPr lang="en-US" dirty="0"/>
              <a:t>Content will be evicted if items removed</a:t>
            </a:r>
            <a:endParaRPr lang="en-US" sz="1800" dirty="0"/>
          </a:p>
          <a:p>
            <a:pPr lvl="1" fontAlgn="base"/>
            <a:r>
              <a:rPr lang="en-US" dirty="0"/>
              <a:t>Each item could define a retry time and interval for failure</a:t>
            </a:r>
            <a:endParaRPr lang="en-US" sz="1800" dirty="0"/>
          </a:p>
          <a:p>
            <a:pPr lvl="0" fontAlgn="base"/>
            <a:r>
              <a:rPr lang="en-US" dirty="0" err="1"/>
              <a:t>QoS</a:t>
            </a:r>
            <a:r>
              <a:rPr lang="en-US" dirty="0"/>
              <a:t> Knobs</a:t>
            </a:r>
            <a:endParaRPr lang="en-US" sz="2000" dirty="0"/>
          </a:p>
          <a:p>
            <a:pPr lvl="1" fontAlgn="base"/>
            <a:r>
              <a:rPr lang="en-US" dirty="0"/>
              <a:t>Scheduled Time of Day</a:t>
            </a:r>
            <a:endParaRPr lang="en-US" sz="1800" dirty="0"/>
          </a:p>
          <a:p>
            <a:pPr lvl="1" fontAlgn="base"/>
            <a:r>
              <a:rPr lang="en-US" dirty="0"/>
              <a:t>Rate Limiting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87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Mockup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82384"/>
            <a:ext cx="8320268" cy="952993"/>
          </a:xfrm>
          <a:prstGeom prst="rect">
            <a:avLst/>
          </a:prstGeom>
        </p:spPr>
      </p:pic>
      <p:pic>
        <p:nvPicPr>
          <p:cNvPr id="5" name="Picture 4" descr="Screen Shot 2016-10-17 at 5.29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0704"/>
            <a:ext cx="8320268" cy="207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Overview</a:t>
            </a:r>
            <a:endParaRPr lang="en-US" dirty="0"/>
          </a:p>
        </p:txBody>
      </p:sp>
      <p:pic>
        <p:nvPicPr>
          <p:cNvPr id="6" name="Picture 5" descr="https://lh3.googleusercontent.com/J9U1EgDSCLlcP6buVS3MkDiky3e1wfDdAMSyLFqUuQIn9ugLSOV4IiyFf18xDaWm1kgj7GRIZf5sR2bD3bESlQHs1SRqrnelREYRaQXHueHeNVaFLgLDZPqK7huYgQ9aawZ155GxD5gOcNrb1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07" y="1417637"/>
            <a:ext cx="7155161" cy="5278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6353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0897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 "headers": "X-</a:t>
            </a:r>
            <a:r>
              <a:rPr lang="en-US" sz="1400" dirty="0" err="1"/>
              <a:t>Auth</a:t>
            </a:r>
            <a:r>
              <a:rPr lang="en-US" sz="1400" dirty="0"/>
              <a:t>-Key: </a:t>
            </a:r>
            <a:r>
              <a:rPr lang="en-US" sz="1400" dirty="0" err="1"/>
              <a:t>mysecretkey</a:t>
            </a:r>
            <a:r>
              <a:rPr lang="en-US" sz="1400" dirty="0"/>
              <a:t>",</a:t>
            </a:r>
          </a:p>
          <a:p>
            <a:pPr marL="0" indent="0">
              <a:buNone/>
            </a:pPr>
            <a:r>
              <a:rPr lang="en-US" sz="1400" dirty="0"/>
              <a:t>    "preload" : [</a:t>
            </a:r>
          </a:p>
          <a:p>
            <a:pPr marL="0" indent="0">
              <a:buNone/>
            </a:pPr>
            <a:r>
              <a:rPr lang="en-US" sz="1400" dirty="0"/>
              <a:t>        {</a:t>
            </a:r>
          </a:p>
          <a:p>
            <a:pPr marL="0" indent="0">
              <a:buNone/>
            </a:pPr>
            <a:r>
              <a:rPr lang="en-US" sz="1400" dirty="0"/>
              <a:t>            "items": [</a:t>
            </a:r>
          </a:p>
          <a:p>
            <a:pPr marL="0" indent="0">
              <a:buNone/>
            </a:pPr>
            <a:r>
              <a:rPr lang="en-US" sz="1400" dirty="0"/>
              <a:t>                "/content1/</a:t>
            </a:r>
            <a:r>
              <a:rPr lang="en-US" sz="1400" dirty="0" err="1"/>
              <a:t>someone.jpg</a:t>
            </a:r>
            <a:r>
              <a:rPr lang="en-US" sz="1400" dirty="0"/>
              <a:t>",</a:t>
            </a:r>
          </a:p>
          <a:p>
            <a:pPr marL="0" indent="0">
              <a:buNone/>
            </a:pPr>
            <a:r>
              <a:rPr lang="en-US" sz="1400" dirty="0"/>
              <a:t>                "/content1/</a:t>
            </a:r>
            <a:r>
              <a:rPr lang="en-US" sz="1400" dirty="0" err="1"/>
              <a:t>animals.mov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dirty="0"/>
              <a:t>            ],</a:t>
            </a:r>
          </a:p>
          <a:p>
            <a:pPr marL="0" indent="0">
              <a:buNone/>
            </a:pPr>
            <a:r>
              <a:rPr lang="en-US" sz="1400" dirty="0"/>
              <a:t>            "retry": {</a:t>
            </a:r>
          </a:p>
          <a:p>
            <a:pPr marL="0" indent="0">
              <a:buNone/>
            </a:pPr>
            <a:r>
              <a:rPr lang="en-US" sz="1400" dirty="0"/>
              <a:t>                "count": 2,</a:t>
            </a:r>
          </a:p>
          <a:p>
            <a:pPr marL="0" indent="0">
              <a:buNone/>
            </a:pPr>
            <a:r>
              <a:rPr lang="en-US" sz="1400" dirty="0"/>
              <a:t>                "delay": 5</a:t>
            </a:r>
          </a:p>
          <a:p>
            <a:pPr marL="0" indent="0">
              <a:buNone/>
            </a:pPr>
            <a:r>
              <a:rPr lang="en-US" sz="1400" dirty="0"/>
              <a:t>            },</a:t>
            </a:r>
          </a:p>
          <a:p>
            <a:pPr marL="0" indent="0">
              <a:buNone/>
            </a:pPr>
            <a:r>
              <a:rPr lang="en-US" sz="1400" dirty="0"/>
              <a:t>            "schedule": {</a:t>
            </a:r>
          </a:p>
          <a:p>
            <a:pPr marL="0" indent="0">
              <a:buNone/>
            </a:pPr>
            <a:r>
              <a:rPr lang="en-US" sz="1400" dirty="0"/>
              <a:t>                "start": "2016-06-25 08:25:25",</a:t>
            </a:r>
          </a:p>
          <a:p>
            <a:pPr marL="0" indent="0">
              <a:buNone/>
            </a:pPr>
            <a:r>
              <a:rPr lang="en-US" sz="1400" dirty="0"/>
              <a:t>                "interval": "5d12h"</a:t>
            </a:r>
          </a:p>
          <a:p>
            <a:pPr marL="0" indent="0">
              <a:buNone/>
            </a:pPr>
            <a:r>
              <a:rPr lang="en-US" sz="1400" dirty="0"/>
              <a:t>            },</a:t>
            </a:r>
          </a:p>
          <a:p>
            <a:pPr marL="0" indent="0">
              <a:buNone/>
            </a:pPr>
            <a:r>
              <a:rPr lang="en-US" sz="1400" dirty="0"/>
              <a:t>        },</a:t>
            </a:r>
          </a:p>
          <a:p>
            <a:pPr marL="0" indent="0">
              <a:buNone/>
            </a:pPr>
            <a:r>
              <a:rPr lang="en-US" sz="1400" dirty="0"/>
              <a:t>        {</a:t>
            </a:r>
          </a:p>
          <a:p>
            <a:pPr marL="0" indent="0">
              <a:buNone/>
            </a:pPr>
            <a:r>
              <a:rPr lang="en-US" sz="1400" dirty="0"/>
              <a:t>            "crawl": [</a:t>
            </a:r>
          </a:p>
          <a:p>
            <a:pPr marL="0" indent="0">
              <a:buNone/>
            </a:pPr>
            <a:r>
              <a:rPr lang="en-US" sz="1400" dirty="0" smtClean="0"/>
              <a:t>                </a:t>
            </a: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                 "prefix": "/football/",</a:t>
            </a:r>
          </a:p>
          <a:p>
            <a:pPr marL="0" indent="0">
              <a:buNone/>
            </a:pPr>
            <a:r>
              <a:rPr lang="en-US" sz="1400" dirty="0"/>
              <a:t>                    "depth": 5,</a:t>
            </a:r>
          </a:p>
          <a:p>
            <a:pPr marL="0" indent="0">
              <a:buNone/>
            </a:pPr>
            <a:r>
              <a:rPr lang="en-US" sz="1400" dirty="0"/>
              <a:t>                    "</a:t>
            </a:r>
            <a:r>
              <a:rPr lang="en-US" sz="1400" dirty="0" err="1"/>
              <a:t>acceptRegex</a:t>
            </a:r>
            <a:r>
              <a:rPr lang="en-US" sz="1400" dirty="0"/>
              <a:t>": "\\.</a:t>
            </a:r>
            <a:r>
              <a:rPr lang="en-US" sz="1400" dirty="0" err="1"/>
              <a:t>mov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dirty="0"/>
              <a:t>                }</a:t>
            </a:r>
          </a:p>
          <a:p>
            <a:pPr marL="0" indent="0">
              <a:buNone/>
            </a:pPr>
            <a:r>
              <a:rPr lang="en-US" sz="1400" dirty="0"/>
              <a:t>            ],</a:t>
            </a:r>
          </a:p>
          <a:p>
            <a:pPr marL="0" indent="0">
              <a:buNone/>
            </a:pPr>
            <a:r>
              <a:rPr lang="en-US" sz="1400" dirty="0"/>
              <a:t>            "</a:t>
            </a:r>
            <a:r>
              <a:rPr lang="en-US" sz="1400" dirty="0" err="1"/>
              <a:t>abr</a:t>
            </a:r>
            <a:r>
              <a:rPr lang="en-US" sz="1400" dirty="0"/>
              <a:t>": [</a:t>
            </a:r>
          </a:p>
          <a:p>
            <a:pPr marL="0" indent="0">
              <a:buNone/>
            </a:pPr>
            <a:r>
              <a:rPr lang="en-US" sz="1400" dirty="0"/>
              <a:t>                {</a:t>
            </a:r>
          </a:p>
          <a:p>
            <a:pPr marL="0" indent="0">
              <a:buNone/>
            </a:pPr>
            <a:r>
              <a:rPr lang="en-US" sz="1400" dirty="0"/>
              <a:t>                    "manifest": "/nature/butterfly.m3u8",</a:t>
            </a:r>
          </a:p>
          <a:p>
            <a:pPr marL="0" indent="0">
              <a:buNone/>
            </a:pPr>
            <a:r>
              <a:rPr lang="en-US" sz="1400" dirty="0"/>
              <a:t>                },</a:t>
            </a:r>
          </a:p>
          <a:p>
            <a:pPr marL="0" indent="0">
              <a:buNone/>
            </a:pPr>
            <a:r>
              <a:rPr lang="en-US" sz="1400" dirty="0"/>
              <a:t>                {</a:t>
            </a:r>
          </a:p>
          <a:p>
            <a:pPr marL="0" indent="0">
              <a:buNone/>
            </a:pPr>
            <a:r>
              <a:rPr lang="en-US" sz="1400" dirty="0"/>
              <a:t>                    "manifest": "/nature/butterfly/Manifest",</a:t>
            </a:r>
          </a:p>
          <a:p>
            <a:pPr marL="0" indent="0">
              <a:buNone/>
            </a:pPr>
            <a:r>
              <a:rPr lang="en-US" sz="1400" dirty="0"/>
              <a:t>                }</a:t>
            </a:r>
          </a:p>
          <a:p>
            <a:pPr marL="0" indent="0">
              <a:buNone/>
            </a:pPr>
            <a:r>
              <a:rPr lang="en-US" sz="1400" dirty="0"/>
              <a:t>            ],</a:t>
            </a:r>
          </a:p>
          <a:p>
            <a:pPr marL="0" indent="0">
              <a:buNone/>
            </a:pPr>
            <a:r>
              <a:rPr lang="en-US" sz="1400" dirty="0"/>
              <a:t>            "schedule": {</a:t>
            </a:r>
          </a:p>
          <a:p>
            <a:pPr marL="0" indent="0">
              <a:buNone/>
            </a:pPr>
            <a:r>
              <a:rPr lang="en-US" sz="1400" dirty="0"/>
              <a:t>                "start": "2016-06-26 08:30:10",</a:t>
            </a:r>
          </a:p>
          <a:p>
            <a:pPr marL="0" indent="0">
              <a:buNone/>
            </a:pPr>
            <a:r>
              <a:rPr lang="en-US" sz="1400" dirty="0"/>
              <a:t>                "interval": "2h30m"</a:t>
            </a:r>
          </a:p>
          <a:p>
            <a:pPr marL="0" indent="0">
              <a:buNone/>
            </a:pPr>
            <a:r>
              <a:rPr lang="en-US" sz="1400" dirty="0"/>
              <a:t>            }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]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159751" y="1600200"/>
            <a:ext cx="12958" cy="5150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402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ATS </a:t>
            </a:r>
            <a:r>
              <a:rPr lang="en-US" dirty="0" smtClean="0"/>
              <a:t>use the content </a:t>
            </a:r>
            <a:r>
              <a:rPr lang="en-US" dirty="0"/>
              <a:t>area in a strip as a circular buffer where new objects overwrite the least recently cached objects.</a:t>
            </a:r>
          </a:p>
          <a:p>
            <a:r>
              <a:rPr lang="en-US" dirty="0"/>
              <a:t>To prevent content from being overwritten, "pin-in-cache" could be configured in "</a:t>
            </a:r>
            <a:r>
              <a:rPr lang="en-US" dirty="0" err="1" smtClean="0"/>
              <a:t>cache.config</a:t>
            </a:r>
            <a:r>
              <a:rPr lang="en-US" dirty="0" smtClean="0"/>
              <a:t>" </a:t>
            </a:r>
            <a:r>
              <a:rPr lang="en-US" dirty="0"/>
              <a:t>of ATS</a:t>
            </a:r>
            <a:r>
              <a:rPr lang="en-US" dirty="0" smtClean="0"/>
              <a:t>.</a:t>
            </a:r>
          </a:p>
          <a:p>
            <a:r>
              <a:rPr lang="en-US" dirty="0"/>
              <a:t>If the update frequency and total size of preposition contents are fully under control, it is highly recommended to configure a dedicate volume for preposition contents.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3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Discuss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Limiting</a:t>
            </a:r>
          </a:p>
          <a:p>
            <a:r>
              <a:rPr lang="en-US" dirty="0" smtClean="0"/>
              <a:t>Consistent Hashing to Spread the content</a:t>
            </a:r>
          </a:p>
          <a:p>
            <a:r>
              <a:rPr lang="en-US" dirty="0" smtClean="0"/>
              <a:t>Inspect pinned contents in ATS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75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482</Words>
  <Application>Microsoft Macintosh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OMD Content Prepositioning</vt:lpstr>
      <vt:lpstr>Motivation</vt:lpstr>
      <vt:lpstr>Feature Goals</vt:lpstr>
      <vt:lpstr>GUI Mockup</vt:lpstr>
      <vt:lpstr>Architectural Overview</vt:lpstr>
      <vt:lpstr>Manifest Example</vt:lpstr>
      <vt:lpstr>Persistent Content</vt:lpstr>
      <vt:lpstr>Further Discuss</vt:lpstr>
    </vt:vector>
  </TitlesOfParts>
  <Company>Cisco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zhilhuan</dc:creator>
  <cp:lastModifiedBy>Eric Friedrich</cp:lastModifiedBy>
  <cp:revision>9</cp:revision>
  <dcterms:created xsi:type="dcterms:W3CDTF">2016-10-12T07:47:06Z</dcterms:created>
  <dcterms:modified xsi:type="dcterms:W3CDTF">2016-10-25T22:44:37Z</dcterms:modified>
</cp:coreProperties>
</file>