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86" r:id="rId21"/>
    <p:sldId id="283" r:id="rId22"/>
    <p:sldId id="284" r:id="rId23"/>
    <p:sldId id="285" r:id="rId24"/>
    <p:sldId id="275" r:id="rId25"/>
    <p:sldId id="276" r:id="rId26"/>
    <p:sldId id="277" r:id="rId27"/>
    <p:sldId id="278" r:id="rId28"/>
    <p:sldId id="282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7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15F-98BF-4791-8D0E-1C4A286494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B1318-07BE-4659-A002-49D812D75F23}">
      <dgm:prSet/>
      <dgm:spPr/>
      <dgm:t>
        <a:bodyPr/>
        <a:lstStyle/>
        <a:p>
          <a:r>
            <a:rPr lang="en-US" dirty="0"/>
            <a:t>Loop</a:t>
          </a:r>
        </a:p>
      </dgm:t>
    </dgm:pt>
    <dgm:pt modelId="{67E82A0C-DF9E-4F01-84D0-DE3BD7D94A8F}" type="parTrans" cxnId="{9EA295CC-F66C-4EB1-8E3B-9C80BD899DFD}">
      <dgm:prSet/>
      <dgm:spPr/>
      <dgm:t>
        <a:bodyPr/>
        <a:lstStyle/>
        <a:p>
          <a:endParaRPr lang="en-US"/>
        </a:p>
      </dgm:t>
    </dgm:pt>
    <dgm:pt modelId="{AB1A3CBF-FDC6-4123-81A2-04060D2A8004}" type="sibTrans" cxnId="{9EA295CC-F66C-4EB1-8E3B-9C80BD899DFD}">
      <dgm:prSet/>
      <dgm:spPr/>
      <dgm:t>
        <a:bodyPr/>
        <a:lstStyle/>
        <a:p>
          <a:endParaRPr lang="en-US"/>
        </a:p>
      </dgm:t>
    </dgm:pt>
    <dgm:pt modelId="{4950BD48-E7CB-4B33-8721-9FBD8527768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A3074A3-07E6-40A2-AA96-FADCE23273AD}" type="parTrans" cxnId="{56CBA4C0-C812-4938-931C-0EC9387E7024}">
      <dgm:prSet/>
      <dgm:spPr/>
      <dgm:t>
        <a:bodyPr/>
        <a:lstStyle/>
        <a:p>
          <a:endParaRPr lang="en-US"/>
        </a:p>
      </dgm:t>
    </dgm:pt>
    <dgm:pt modelId="{0224A61E-47B2-4868-8C32-679B6A05A086}" type="sibTrans" cxnId="{56CBA4C0-C812-4938-931C-0EC9387E7024}">
      <dgm:prSet/>
      <dgm:spPr/>
      <dgm:t>
        <a:bodyPr/>
        <a:lstStyle/>
        <a:p>
          <a:endParaRPr lang="en-US"/>
        </a:p>
      </dgm:t>
    </dgm:pt>
    <dgm:pt modelId="{7E1A464E-3544-4299-B174-0A28877D97DB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90F9DDC8-054C-46DA-9212-9D7E77B0DEC4}" type="parTrans" cxnId="{08081A95-3130-427C-AE1C-38CE5E9F5DA5}">
      <dgm:prSet/>
      <dgm:spPr/>
      <dgm:t>
        <a:bodyPr/>
        <a:lstStyle/>
        <a:p>
          <a:endParaRPr lang="en-US"/>
        </a:p>
      </dgm:t>
    </dgm:pt>
    <dgm:pt modelId="{FB16B8BE-E324-488D-AB0F-19DF6CD7D3E4}" type="sibTrans" cxnId="{08081A95-3130-427C-AE1C-38CE5E9F5DA5}">
      <dgm:prSet/>
      <dgm:spPr/>
      <dgm:t>
        <a:bodyPr/>
        <a:lstStyle/>
        <a:p>
          <a:endParaRPr lang="en-US"/>
        </a:p>
      </dgm:t>
    </dgm:pt>
    <dgm:pt modelId="{F9B6B171-2647-4A3E-8607-002FA792EE40}" type="pres">
      <dgm:prSet presAssocID="{E853A15F-98BF-4791-8D0E-1C4A2864949A}" presName="cycle" presStyleCnt="0">
        <dgm:presLayoutVars>
          <dgm:dir/>
          <dgm:resizeHandles val="exact"/>
        </dgm:presLayoutVars>
      </dgm:prSet>
      <dgm:spPr/>
    </dgm:pt>
    <dgm:pt modelId="{3DD3AA81-D3CF-4C98-B0D2-7A39947E84EB}" type="pres">
      <dgm:prSet presAssocID="{E61B1318-07BE-4659-A002-49D812D75F23}" presName="node" presStyleLbl="node1" presStyleIdx="0" presStyleCnt="3">
        <dgm:presLayoutVars>
          <dgm:bulletEnabled val="1"/>
        </dgm:presLayoutVars>
      </dgm:prSet>
      <dgm:spPr/>
    </dgm:pt>
    <dgm:pt modelId="{002E1E55-4AC8-43E9-8CDD-B14EEB9EA810}" type="pres">
      <dgm:prSet presAssocID="{AB1A3CBF-FDC6-4123-81A2-04060D2A8004}" presName="sibTrans" presStyleLbl="sibTrans2D1" presStyleIdx="0" presStyleCnt="3"/>
      <dgm:spPr/>
    </dgm:pt>
    <dgm:pt modelId="{8B317ED5-8BD2-4764-8AF1-1D4454C4913A}" type="pres">
      <dgm:prSet presAssocID="{AB1A3CBF-FDC6-4123-81A2-04060D2A8004}" presName="connectorText" presStyleLbl="sibTrans2D1" presStyleIdx="0" presStyleCnt="3"/>
      <dgm:spPr/>
    </dgm:pt>
    <dgm:pt modelId="{C6375E23-FD33-449D-A783-CA410A6C0267}" type="pres">
      <dgm:prSet presAssocID="{4950BD48-E7CB-4B33-8721-9FBD85277688}" presName="node" presStyleLbl="node1" presStyleIdx="1" presStyleCnt="3">
        <dgm:presLayoutVars>
          <dgm:bulletEnabled val="1"/>
        </dgm:presLayoutVars>
      </dgm:prSet>
      <dgm:spPr/>
    </dgm:pt>
    <dgm:pt modelId="{47F93DCB-70D4-402A-9C7C-C5EAAF65C8E4}" type="pres">
      <dgm:prSet presAssocID="{0224A61E-47B2-4868-8C32-679B6A05A086}" presName="sibTrans" presStyleLbl="sibTrans2D1" presStyleIdx="1" presStyleCnt="3"/>
      <dgm:spPr/>
    </dgm:pt>
    <dgm:pt modelId="{C4ADE3DE-E1E0-47A6-B1E5-2926A69AFCC4}" type="pres">
      <dgm:prSet presAssocID="{0224A61E-47B2-4868-8C32-679B6A05A086}" presName="connectorText" presStyleLbl="sibTrans2D1" presStyleIdx="1" presStyleCnt="3"/>
      <dgm:spPr/>
    </dgm:pt>
    <dgm:pt modelId="{18418E80-2745-4773-9A63-3A952A8D295E}" type="pres">
      <dgm:prSet presAssocID="{7E1A464E-3544-4299-B174-0A28877D97DB}" presName="node" presStyleLbl="node1" presStyleIdx="2" presStyleCnt="3">
        <dgm:presLayoutVars>
          <dgm:bulletEnabled val="1"/>
        </dgm:presLayoutVars>
      </dgm:prSet>
      <dgm:spPr/>
    </dgm:pt>
    <dgm:pt modelId="{F1BF0DF1-A97E-4A32-B6DF-00DED7F62092}" type="pres">
      <dgm:prSet presAssocID="{FB16B8BE-E324-488D-AB0F-19DF6CD7D3E4}" presName="sibTrans" presStyleLbl="sibTrans2D1" presStyleIdx="2" presStyleCnt="3"/>
      <dgm:spPr/>
    </dgm:pt>
    <dgm:pt modelId="{49D8DFFD-55AD-4DFF-A984-E4FD1899FEE0}" type="pres">
      <dgm:prSet presAssocID="{FB16B8BE-E324-488D-AB0F-19DF6CD7D3E4}" presName="connectorText" presStyleLbl="sibTrans2D1" presStyleIdx="2" presStyleCnt="3"/>
      <dgm:spPr/>
    </dgm:pt>
  </dgm:ptLst>
  <dgm:cxnLst>
    <dgm:cxn modelId="{582BC509-42F0-4894-9C38-57EA865C7C0A}" type="presOf" srcId="{0224A61E-47B2-4868-8C32-679B6A05A086}" destId="{C4ADE3DE-E1E0-47A6-B1E5-2926A69AFCC4}" srcOrd="1" destOrd="0" presId="urn:microsoft.com/office/officeart/2005/8/layout/cycle2"/>
    <dgm:cxn modelId="{4308DD1A-3C13-4370-9DE4-EC95DB1AB16F}" type="presOf" srcId="{AB1A3CBF-FDC6-4123-81A2-04060D2A8004}" destId="{002E1E55-4AC8-43E9-8CDD-B14EEB9EA810}" srcOrd="0" destOrd="0" presId="urn:microsoft.com/office/officeart/2005/8/layout/cycle2"/>
    <dgm:cxn modelId="{1869CF26-684C-41AC-A19F-629037ABAD44}" type="presOf" srcId="{0224A61E-47B2-4868-8C32-679B6A05A086}" destId="{47F93DCB-70D4-402A-9C7C-C5EAAF65C8E4}" srcOrd="0" destOrd="0" presId="urn:microsoft.com/office/officeart/2005/8/layout/cycle2"/>
    <dgm:cxn modelId="{162A9229-98E9-4BA6-94C5-F6F12C382329}" type="presOf" srcId="{4950BD48-E7CB-4B33-8721-9FBD85277688}" destId="{C6375E23-FD33-449D-A783-CA410A6C0267}" srcOrd="0" destOrd="0" presId="urn:microsoft.com/office/officeart/2005/8/layout/cycle2"/>
    <dgm:cxn modelId="{08081A95-3130-427C-AE1C-38CE5E9F5DA5}" srcId="{E853A15F-98BF-4791-8D0E-1C4A2864949A}" destId="{7E1A464E-3544-4299-B174-0A28877D97DB}" srcOrd="2" destOrd="0" parTransId="{90F9DDC8-054C-46DA-9212-9D7E77B0DEC4}" sibTransId="{FB16B8BE-E324-488D-AB0F-19DF6CD7D3E4}"/>
    <dgm:cxn modelId="{505F549E-C64D-48F2-B507-0C1EAF914171}" type="presOf" srcId="{E853A15F-98BF-4791-8D0E-1C4A2864949A}" destId="{F9B6B171-2647-4A3E-8607-002FA792EE40}" srcOrd="0" destOrd="0" presId="urn:microsoft.com/office/officeart/2005/8/layout/cycle2"/>
    <dgm:cxn modelId="{152EF8AD-CC11-4045-A73D-D6869359E74A}" type="presOf" srcId="{AB1A3CBF-FDC6-4123-81A2-04060D2A8004}" destId="{8B317ED5-8BD2-4764-8AF1-1D4454C4913A}" srcOrd="1" destOrd="0" presId="urn:microsoft.com/office/officeart/2005/8/layout/cycle2"/>
    <dgm:cxn modelId="{B164D9AE-4339-466A-AB79-05BDBE1D5B73}" type="presOf" srcId="{FB16B8BE-E324-488D-AB0F-19DF6CD7D3E4}" destId="{49D8DFFD-55AD-4DFF-A984-E4FD1899FEE0}" srcOrd="1" destOrd="0" presId="urn:microsoft.com/office/officeart/2005/8/layout/cycle2"/>
    <dgm:cxn modelId="{6B67BCB5-8326-4376-8BAE-FAC91485A7F2}" type="presOf" srcId="{FB16B8BE-E324-488D-AB0F-19DF6CD7D3E4}" destId="{F1BF0DF1-A97E-4A32-B6DF-00DED7F62092}" srcOrd="0" destOrd="0" presId="urn:microsoft.com/office/officeart/2005/8/layout/cycle2"/>
    <dgm:cxn modelId="{56CBA4C0-C812-4938-931C-0EC9387E7024}" srcId="{E853A15F-98BF-4791-8D0E-1C4A2864949A}" destId="{4950BD48-E7CB-4B33-8721-9FBD85277688}" srcOrd="1" destOrd="0" parTransId="{3A3074A3-07E6-40A2-AA96-FADCE23273AD}" sibTransId="{0224A61E-47B2-4868-8C32-679B6A05A086}"/>
    <dgm:cxn modelId="{9EA295CC-F66C-4EB1-8E3B-9C80BD899DFD}" srcId="{E853A15F-98BF-4791-8D0E-1C4A2864949A}" destId="{E61B1318-07BE-4659-A002-49D812D75F23}" srcOrd="0" destOrd="0" parTransId="{67E82A0C-DF9E-4F01-84D0-DE3BD7D94A8F}" sibTransId="{AB1A3CBF-FDC6-4123-81A2-04060D2A8004}"/>
    <dgm:cxn modelId="{057443DE-415A-4476-A0C0-5CB5009C4AFD}" type="presOf" srcId="{E61B1318-07BE-4659-A002-49D812D75F23}" destId="{3DD3AA81-D3CF-4C98-B0D2-7A39947E84EB}" srcOrd="0" destOrd="0" presId="urn:microsoft.com/office/officeart/2005/8/layout/cycle2"/>
    <dgm:cxn modelId="{E671A5FB-EF57-4196-8387-0684D334A7B6}" type="presOf" srcId="{7E1A464E-3544-4299-B174-0A28877D97DB}" destId="{18418E80-2745-4773-9A63-3A952A8D295E}" srcOrd="0" destOrd="0" presId="urn:microsoft.com/office/officeart/2005/8/layout/cycle2"/>
    <dgm:cxn modelId="{AF6D591A-FE8E-4D63-985A-A5241D5E51A5}" type="presParOf" srcId="{F9B6B171-2647-4A3E-8607-002FA792EE40}" destId="{3DD3AA81-D3CF-4C98-B0D2-7A39947E84EB}" srcOrd="0" destOrd="0" presId="urn:microsoft.com/office/officeart/2005/8/layout/cycle2"/>
    <dgm:cxn modelId="{5DCB08A6-9E9B-4B97-B141-9F1F36110F7F}" type="presParOf" srcId="{F9B6B171-2647-4A3E-8607-002FA792EE40}" destId="{002E1E55-4AC8-43E9-8CDD-B14EEB9EA810}" srcOrd="1" destOrd="0" presId="urn:microsoft.com/office/officeart/2005/8/layout/cycle2"/>
    <dgm:cxn modelId="{1423EC6B-4FCB-4D1C-A576-69537DAB7C8F}" type="presParOf" srcId="{002E1E55-4AC8-43E9-8CDD-B14EEB9EA810}" destId="{8B317ED5-8BD2-4764-8AF1-1D4454C4913A}" srcOrd="0" destOrd="0" presId="urn:microsoft.com/office/officeart/2005/8/layout/cycle2"/>
    <dgm:cxn modelId="{15FBD537-E579-4662-9020-710422A00F49}" type="presParOf" srcId="{F9B6B171-2647-4A3E-8607-002FA792EE40}" destId="{C6375E23-FD33-449D-A783-CA410A6C0267}" srcOrd="2" destOrd="0" presId="urn:microsoft.com/office/officeart/2005/8/layout/cycle2"/>
    <dgm:cxn modelId="{2122CA2A-BD56-492E-94DE-3CBD52FBE934}" type="presParOf" srcId="{F9B6B171-2647-4A3E-8607-002FA792EE40}" destId="{47F93DCB-70D4-402A-9C7C-C5EAAF65C8E4}" srcOrd="3" destOrd="0" presId="urn:microsoft.com/office/officeart/2005/8/layout/cycle2"/>
    <dgm:cxn modelId="{2DCC7976-2324-44F3-85C5-B78CAE028DC9}" type="presParOf" srcId="{47F93DCB-70D4-402A-9C7C-C5EAAF65C8E4}" destId="{C4ADE3DE-E1E0-47A6-B1E5-2926A69AFCC4}" srcOrd="0" destOrd="0" presId="urn:microsoft.com/office/officeart/2005/8/layout/cycle2"/>
    <dgm:cxn modelId="{20028076-E639-48F1-BEAB-281052B8C259}" type="presParOf" srcId="{F9B6B171-2647-4A3E-8607-002FA792EE40}" destId="{18418E80-2745-4773-9A63-3A952A8D295E}" srcOrd="4" destOrd="0" presId="urn:microsoft.com/office/officeart/2005/8/layout/cycle2"/>
    <dgm:cxn modelId="{3CAC6D54-7B01-4FBB-882A-BE4AAFFF2B40}" type="presParOf" srcId="{F9B6B171-2647-4A3E-8607-002FA792EE40}" destId="{F1BF0DF1-A97E-4A32-B6DF-00DED7F62092}" srcOrd="5" destOrd="0" presId="urn:microsoft.com/office/officeart/2005/8/layout/cycle2"/>
    <dgm:cxn modelId="{61518863-A9B0-432C-A206-88BCB4F6A6DC}" type="presParOf" srcId="{F1BF0DF1-A97E-4A32-B6DF-00DED7F62092}" destId="{49D8DFFD-55AD-4DFF-A984-E4FD1899FE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46DA3-0912-4873-9797-F1532C7E6F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67385-5A1C-40DE-A02D-8CEC921DBD62}">
      <dgm:prSet custT="1"/>
      <dgm:spPr/>
      <dgm:t>
        <a:bodyPr/>
        <a:lstStyle/>
        <a:p>
          <a:r>
            <a:rPr lang="en-US" sz="1600" dirty="0"/>
            <a:t>iterate</a:t>
          </a:r>
        </a:p>
      </dgm:t>
    </dgm:pt>
    <dgm:pt modelId="{0AE6E120-1CE0-4D65-84A3-AA75CF922D3C}" type="parTrans" cxnId="{8903CDBE-3A0D-434B-9C65-78E9EED69906}">
      <dgm:prSet/>
      <dgm:spPr/>
      <dgm:t>
        <a:bodyPr/>
        <a:lstStyle/>
        <a:p>
          <a:endParaRPr lang="en-US"/>
        </a:p>
      </dgm:t>
    </dgm:pt>
    <dgm:pt modelId="{4A3D676E-01BA-4A8F-9BC8-7C53BF13B998}" type="sibTrans" cxnId="{8903CDBE-3A0D-434B-9C65-78E9EED69906}">
      <dgm:prSet/>
      <dgm:spPr/>
      <dgm:t>
        <a:bodyPr/>
        <a:lstStyle/>
        <a:p>
          <a:endParaRPr lang="en-US"/>
        </a:p>
      </dgm:t>
    </dgm:pt>
    <dgm:pt modelId="{27236934-36C0-488C-9FFA-103EBCF64D86}">
      <dgm:prSet custT="1"/>
      <dgm:spPr/>
      <dgm:t>
        <a:bodyPr/>
        <a:lstStyle/>
        <a:p>
          <a:r>
            <a:rPr lang="en-US" sz="1600" dirty="0"/>
            <a:t>stream</a:t>
          </a:r>
        </a:p>
      </dgm:t>
    </dgm:pt>
    <dgm:pt modelId="{7C745B66-9DFA-439A-BB3E-CCB34387318A}" type="parTrans" cxnId="{A299D7A9-01E3-4D70-BB9B-A65A1337DDAD}">
      <dgm:prSet/>
      <dgm:spPr/>
      <dgm:t>
        <a:bodyPr/>
        <a:lstStyle/>
        <a:p>
          <a:endParaRPr lang="en-US"/>
        </a:p>
      </dgm:t>
    </dgm:pt>
    <dgm:pt modelId="{E1BF86F8-7D8D-4A38-8FF4-BDE9E59C4EA7}" type="sibTrans" cxnId="{A299D7A9-01E3-4D70-BB9B-A65A1337DDAD}">
      <dgm:prSet/>
      <dgm:spPr/>
      <dgm:t>
        <a:bodyPr/>
        <a:lstStyle/>
        <a:p>
          <a:endParaRPr lang="en-US"/>
        </a:p>
      </dgm:t>
    </dgm:pt>
    <dgm:pt modelId="{B92F96B5-D5BA-4BEF-AAB6-F272F364CAC6}">
      <dgm:prSet/>
      <dgm:spPr/>
      <dgm:t>
        <a:bodyPr/>
        <a:lstStyle/>
        <a:p>
          <a:r>
            <a:rPr lang="en-US" dirty="0"/>
            <a:t>for (x : y) { … }</a:t>
          </a:r>
        </a:p>
      </dgm:t>
    </dgm:pt>
    <dgm:pt modelId="{F08DC9D2-5523-4DA0-A10B-E76024183A1A}" type="parTrans" cxnId="{67E68EE1-9AC1-4E4D-A547-D2A4ECAFA490}">
      <dgm:prSet/>
      <dgm:spPr/>
      <dgm:t>
        <a:bodyPr/>
        <a:lstStyle/>
        <a:p>
          <a:endParaRPr lang="en-US"/>
        </a:p>
      </dgm:t>
    </dgm:pt>
    <dgm:pt modelId="{91E1F87C-96A2-4FB1-ABF4-9EBED7E8BFBF}" type="sibTrans" cxnId="{67E68EE1-9AC1-4E4D-A547-D2A4ECAFA490}">
      <dgm:prSet/>
      <dgm:spPr/>
      <dgm:t>
        <a:bodyPr/>
        <a:lstStyle/>
        <a:p>
          <a:endParaRPr lang="en-US"/>
        </a:p>
      </dgm:t>
    </dgm:pt>
    <dgm:pt modelId="{CC5626F8-DF04-43CB-BA95-33C832992B8B}" type="pres">
      <dgm:prSet presAssocID="{A1A46DA3-0912-4873-9797-F1532C7E6F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EA36D5-558C-4649-8A92-E8E99440BAF0}" type="pres">
      <dgm:prSet presAssocID="{A1A46DA3-0912-4873-9797-F1532C7E6FD1}" presName="cycle" presStyleCnt="0"/>
      <dgm:spPr/>
    </dgm:pt>
    <dgm:pt modelId="{78063607-E0EB-451B-94AE-EEEC8C872376}" type="pres">
      <dgm:prSet presAssocID="{A1A46DA3-0912-4873-9797-F1532C7E6FD1}" presName="centerShape" presStyleCnt="0"/>
      <dgm:spPr/>
    </dgm:pt>
    <dgm:pt modelId="{E27EBF96-967E-43A4-98E4-5F31CA6C41CD}" type="pres">
      <dgm:prSet presAssocID="{A1A46DA3-0912-4873-9797-F1532C7E6FD1}" presName="connSite" presStyleLbl="node1" presStyleIdx="0" presStyleCnt="4"/>
      <dgm:spPr/>
    </dgm:pt>
    <dgm:pt modelId="{B454CC38-2ACC-4774-B332-8F3CEA4BA08D}" type="pres">
      <dgm:prSet presAssocID="{A1A46DA3-0912-4873-9797-F1532C7E6FD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173958-C109-4717-9D87-B384BB5C608B}" type="pres">
      <dgm:prSet presAssocID="{0AE6E120-1CE0-4D65-84A3-AA75CF922D3C}" presName="Name25" presStyleLbl="parChTrans1D1" presStyleIdx="0" presStyleCnt="3"/>
      <dgm:spPr/>
    </dgm:pt>
    <dgm:pt modelId="{1B5BDFD5-E186-4963-9542-F363E375C09F}" type="pres">
      <dgm:prSet presAssocID="{1C667385-5A1C-40DE-A02D-8CEC921DBD62}" presName="node" presStyleCnt="0"/>
      <dgm:spPr/>
    </dgm:pt>
    <dgm:pt modelId="{86D6DF04-469F-4D97-B36C-A29DEAD18317}" type="pres">
      <dgm:prSet presAssocID="{1C667385-5A1C-40DE-A02D-8CEC921DBD62}" presName="parentNode" presStyleLbl="node1" presStyleIdx="1" presStyleCnt="4" custScaleX="265463" custScaleY="90819" custLinFactX="4184" custLinFactNeighborX="100000" custLinFactNeighborY="12342">
        <dgm:presLayoutVars>
          <dgm:chMax val="1"/>
          <dgm:bulletEnabled val="1"/>
        </dgm:presLayoutVars>
      </dgm:prSet>
      <dgm:spPr/>
    </dgm:pt>
    <dgm:pt modelId="{CB63FB4E-70BF-4655-9D93-A4267E0F18D9}" type="pres">
      <dgm:prSet presAssocID="{1C667385-5A1C-40DE-A02D-8CEC921DBD62}" presName="childNode" presStyleLbl="revTx" presStyleIdx="0" presStyleCnt="0">
        <dgm:presLayoutVars>
          <dgm:bulletEnabled val="1"/>
        </dgm:presLayoutVars>
      </dgm:prSet>
      <dgm:spPr/>
    </dgm:pt>
    <dgm:pt modelId="{FFF2E1C9-C549-4600-BEF8-CA3C57325E89}" type="pres">
      <dgm:prSet presAssocID="{7C745B66-9DFA-439A-BB3E-CCB34387318A}" presName="Name25" presStyleLbl="parChTrans1D1" presStyleIdx="1" presStyleCnt="3"/>
      <dgm:spPr/>
    </dgm:pt>
    <dgm:pt modelId="{FEA6E5C5-C941-4084-8EE3-4929F8D4B381}" type="pres">
      <dgm:prSet presAssocID="{27236934-36C0-488C-9FFA-103EBCF64D86}" presName="node" presStyleCnt="0"/>
      <dgm:spPr/>
    </dgm:pt>
    <dgm:pt modelId="{A2276C4E-5756-4171-9D4B-9F5D73E2D171}" type="pres">
      <dgm:prSet presAssocID="{27236934-36C0-488C-9FFA-103EBCF64D86}" presName="parentNode" presStyleLbl="node1" presStyleIdx="2" presStyleCnt="4" custScaleX="233515" custLinFactNeighborX="59089" custLinFactNeighborY="2924">
        <dgm:presLayoutVars>
          <dgm:chMax val="1"/>
          <dgm:bulletEnabled val="1"/>
        </dgm:presLayoutVars>
      </dgm:prSet>
      <dgm:spPr/>
    </dgm:pt>
    <dgm:pt modelId="{63844DFA-4387-4F95-BFE6-713C87FE7F5C}" type="pres">
      <dgm:prSet presAssocID="{27236934-36C0-488C-9FFA-103EBCF64D86}" presName="childNode" presStyleLbl="revTx" presStyleIdx="0" presStyleCnt="0">
        <dgm:presLayoutVars>
          <dgm:bulletEnabled val="1"/>
        </dgm:presLayoutVars>
      </dgm:prSet>
      <dgm:spPr/>
    </dgm:pt>
    <dgm:pt modelId="{16E03D68-265B-4546-9908-30CED09EA4D8}" type="pres">
      <dgm:prSet presAssocID="{F08DC9D2-5523-4DA0-A10B-E76024183A1A}" presName="Name25" presStyleLbl="parChTrans1D1" presStyleIdx="2" presStyleCnt="3"/>
      <dgm:spPr/>
    </dgm:pt>
    <dgm:pt modelId="{24F5A25D-C53A-4B7A-8081-4F6775D57134}" type="pres">
      <dgm:prSet presAssocID="{B92F96B5-D5BA-4BEF-AAB6-F272F364CAC6}" presName="node" presStyleCnt="0"/>
      <dgm:spPr/>
    </dgm:pt>
    <dgm:pt modelId="{43FE2B09-1E10-4AAD-83D2-ED1B6D35CE24}" type="pres">
      <dgm:prSet presAssocID="{B92F96B5-D5BA-4BEF-AAB6-F272F364CAC6}" presName="parentNode" presStyleLbl="node1" presStyleIdx="3" presStyleCnt="4" custScaleX="307995" custScaleY="76893" custLinFactNeighborX="96409" custLinFactNeighborY="-8909">
        <dgm:presLayoutVars>
          <dgm:chMax val="1"/>
          <dgm:bulletEnabled val="1"/>
        </dgm:presLayoutVars>
      </dgm:prSet>
      <dgm:spPr/>
    </dgm:pt>
    <dgm:pt modelId="{8465A41F-B4AC-4908-8CD7-2ABCC39E2C4A}" type="pres">
      <dgm:prSet presAssocID="{B92F96B5-D5BA-4BEF-AAB6-F272F364CAC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49E830-EA12-475E-A9E3-CB5411A00F6A}" type="presOf" srcId="{1C667385-5A1C-40DE-A02D-8CEC921DBD62}" destId="{86D6DF04-469F-4D97-B36C-A29DEAD18317}" srcOrd="0" destOrd="0" presId="urn:microsoft.com/office/officeart/2005/8/layout/radial2"/>
    <dgm:cxn modelId="{F6710D78-F3C7-480A-B5F5-B54BC4DF40EC}" type="presOf" srcId="{F08DC9D2-5523-4DA0-A10B-E76024183A1A}" destId="{16E03D68-265B-4546-9908-30CED09EA4D8}" srcOrd="0" destOrd="0" presId="urn:microsoft.com/office/officeart/2005/8/layout/radial2"/>
    <dgm:cxn modelId="{FA617183-1D68-4AC0-BE98-C8075AC58114}" type="presOf" srcId="{0AE6E120-1CE0-4D65-84A3-AA75CF922D3C}" destId="{9E173958-C109-4717-9D87-B384BB5C608B}" srcOrd="0" destOrd="0" presId="urn:microsoft.com/office/officeart/2005/8/layout/radial2"/>
    <dgm:cxn modelId="{C9A2E888-A21E-4E7F-91A1-A50DECBB2466}" type="presOf" srcId="{A1A46DA3-0912-4873-9797-F1532C7E6FD1}" destId="{CC5626F8-DF04-43CB-BA95-33C832992B8B}" srcOrd="0" destOrd="0" presId="urn:microsoft.com/office/officeart/2005/8/layout/radial2"/>
    <dgm:cxn modelId="{A299D7A9-01E3-4D70-BB9B-A65A1337DDAD}" srcId="{A1A46DA3-0912-4873-9797-F1532C7E6FD1}" destId="{27236934-36C0-488C-9FFA-103EBCF64D86}" srcOrd="1" destOrd="0" parTransId="{7C745B66-9DFA-439A-BB3E-CCB34387318A}" sibTransId="{E1BF86F8-7D8D-4A38-8FF4-BDE9E59C4EA7}"/>
    <dgm:cxn modelId="{AFB2DEBC-06CC-4783-84A5-71B9134AE657}" type="presOf" srcId="{B92F96B5-D5BA-4BEF-AAB6-F272F364CAC6}" destId="{43FE2B09-1E10-4AAD-83D2-ED1B6D35CE24}" srcOrd="0" destOrd="0" presId="urn:microsoft.com/office/officeart/2005/8/layout/radial2"/>
    <dgm:cxn modelId="{8903CDBE-3A0D-434B-9C65-78E9EED69906}" srcId="{A1A46DA3-0912-4873-9797-F1532C7E6FD1}" destId="{1C667385-5A1C-40DE-A02D-8CEC921DBD62}" srcOrd="0" destOrd="0" parTransId="{0AE6E120-1CE0-4D65-84A3-AA75CF922D3C}" sibTransId="{4A3D676E-01BA-4A8F-9BC8-7C53BF13B998}"/>
    <dgm:cxn modelId="{67E68EE1-9AC1-4E4D-A547-D2A4ECAFA490}" srcId="{A1A46DA3-0912-4873-9797-F1532C7E6FD1}" destId="{B92F96B5-D5BA-4BEF-AAB6-F272F364CAC6}" srcOrd="2" destOrd="0" parTransId="{F08DC9D2-5523-4DA0-A10B-E76024183A1A}" sibTransId="{91E1F87C-96A2-4FB1-ABF4-9EBED7E8BFBF}"/>
    <dgm:cxn modelId="{567D29E8-35AB-43D6-808D-90502CE9F5F6}" type="presOf" srcId="{7C745B66-9DFA-439A-BB3E-CCB34387318A}" destId="{FFF2E1C9-C549-4600-BEF8-CA3C57325E89}" srcOrd="0" destOrd="0" presId="urn:microsoft.com/office/officeart/2005/8/layout/radial2"/>
    <dgm:cxn modelId="{9CE12EE8-8440-40A3-983A-47FD9436CB86}" type="presOf" srcId="{27236934-36C0-488C-9FFA-103EBCF64D86}" destId="{A2276C4E-5756-4171-9D4B-9F5D73E2D171}" srcOrd="0" destOrd="0" presId="urn:microsoft.com/office/officeart/2005/8/layout/radial2"/>
    <dgm:cxn modelId="{CC3DC713-0BFE-48B0-9B0E-D5564321E485}" type="presParOf" srcId="{CC5626F8-DF04-43CB-BA95-33C832992B8B}" destId="{D9EA36D5-558C-4649-8A92-E8E99440BAF0}" srcOrd="0" destOrd="0" presId="urn:microsoft.com/office/officeart/2005/8/layout/radial2"/>
    <dgm:cxn modelId="{0AFA261F-74ED-4A60-99CF-090D718C0EC5}" type="presParOf" srcId="{D9EA36D5-558C-4649-8A92-E8E99440BAF0}" destId="{78063607-E0EB-451B-94AE-EEEC8C872376}" srcOrd="0" destOrd="0" presId="urn:microsoft.com/office/officeart/2005/8/layout/radial2"/>
    <dgm:cxn modelId="{DCD58858-5503-4172-B1DD-0B50BE330ADF}" type="presParOf" srcId="{78063607-E0EB-451B-94AE-EEEC8C872376}" destId="{E27EBF96-967E-43A4-98E4-5F31CA6C41CD}" srcOrd="0" destOrd="0" presId="urn:microsoft.com/office/officeart/2005/8/layout/radial2"/>
    <dgm:cxn modelId="{4E2862D1-CABE-4519-B20C-3685C9F994C1}" type="presParOf" srcId="{78063607-E0EB-451B-94AE-EEEC8C872376}" destId="{B454CC38-2ACC-4774-B332-8F3CEA4BA08D}" srcOrd="1" destOrd="0" presId="urn:microsoft.com/office/officeart/2005/8/layout/radial2"/>
    <dgm:cxn modelId="{F77130A8-9EE3-4BF0-9181-9AC138487D4D}" type="presParOf" srcId="{D9EA36D5-558C-4649-8A92-E8E99440BAF0}" destId="{9E173958-C109-4717-9D87-B384BB5C608B}" srcOrd="1" destOrd="0" presId="urn:microsoft.com/office/officeart/2005/8/layout/radial2"/>
    <dgm:cxn modelId="{4484EBB6-665E-4CCA-9B82-784C661E9C1A}" type="presParOf" srcId="{D9EA36D5-558C-4649-8A92-E8E99440BAF0}" destId="{1B5BDFD5-E186-4963-9542-F363E375C09F}" srcOrd="2" destOrd="0" presId="urn:microsoft.com/office/officeart/2005/8/layout/radial2"/>
    <dgm:cxn modelId="{AFAEAE4D-CD93-4BC4-BA79-EC8BF91CD1DD}" type="presParOf" srcId="{1B5BDFD5-E186-4963-9542-F363E375C09F}" destId="{86D6DF04-469F-4D97-B36C-A29DEAD18317}" srcOrd="0" destOrd="0" presId="urn:microsoft.com/office/officeart/2005/8/layout/radial2"/>
    <dgm:cxn modelId="{4BF96E65-83CB-4EE0-BBEE-DA0D285B0146}" type="presParOf" srcId="{1B5BDFD5-E186-4963-9542-F363E375C09F}" destId="{CB63FB4E-70BF-4655-9D93-A4267E0F18D9}" srcOrd="1" destOrd="0" presId="urn:microsoft.com/office/officeart/2005/8/layout/radial2"/>
    <dgm:cxn modelId="{1CDC6F16-9299-4E09-9762-60BD1A13B979}" type="presParOf" srcId="{D9EA36D5-558C-4649-8A92-E8E99440BAF0}" destId="{FFF2E1C9-C549-4600-BEF8-CA3C57325E89}" srcOrd="3" destOrd="0" presId="urn:microsoft.com/office/officeart/2005/8/layout/radial2"/>
    <dgm:cxn modelId="{3BAF2038-CC58-4431-A696-777C3965D951}" type="presParOf" srcId="{D9EA36D5-558C-4649-8A92-E8E99440BAF0}" destId="{FEA6E5C5-C941-4084-8EE3-4929F8D4B381}" srcOrd="4" destOrd="0" presId="urn:microsoft.com/office/officeart/2005/8/layout/radial2"/>
    <dgm:cxn modelId="{75627CB0-A4B9-4450-B843-9D4F6A1238CC}" type="presParOf" srcId="{FEA6E5C5-C941-4084-8EE3-4929F8D4B381}" destId="{A2276C4E-5756-4171-9D4B-9F5D73E2D171}" srcOrd="0" destOrd="0" presId="urn:microsoft.com/office/officeart/2005/8/layout/radial2"/>
    <dgm:cxn modelId="{72E6AAA4-0439-455A-BBF7-37650067D57D}" type="presParOf" srcId="{FEA6E5C5-C941-4084-8EE3-4929F8D4B381}" destId="{63844DFA-4387-4F95-BFE6-713C87FE7F5C}" srcOrd="1" destOrd="0" presId="urn:microsoft.com/office/officeart/2005/8/layout/radial2"/>
    <dgm:cxn modelId="{2631E060-24BE-495A-A8DF-616CC4B54A09}" type="presParOf" srcId="{D9EA36D5-558C-4649-8A92-E8E99440BAF0}" destId="{16E03D68-265B-4546-9908-30CED09EA4D8}" srcOrd="5" destOrd="0" presId="urn:microsoft.com/office/officeart/2005/8/layout/radial2"/>
    <dgm:cxn modelId="{5A19C7B9-415E-47B3-ACD8-F4E83FDAF1E6}" type="presParOf" srcId="{D9EA36D5-558C-4649-8A92-E8E99440BAF0}" destId="{24F5A25D-C53A-4B7A-8081-4F6775D57134}" srcOrd="6" destOrd="0" presId="urn:microsoft.com/office/officeart/2005/8/layout/radial2"/>
    <dgm:cxn modelId="{60BB6FD6-F3AD-4F0C-9041-C0C9A2CFA9AD}" type="presParOf" srcId="{24F5A25D-C53A-4B7A-8081-4F6775D57134}" destId="{43FE2B09-1E10-4AAD-83D2-ED1B6D35CE24}" srcOrd="0" destOrd="0" presId="urn:microsoft.com/office/officeart/2005/8/layout/radial2"/>
    <dgm:cxn modelId="{0A1D1BC0-371F-493A-B606-62A6C4972FED}" type="presParOf" srcId="{24F5A25D-C53A-4B7A-8081-4F6775D57134}" destId="{8465A41F-B4AC-4908-8CD7-2ABCC39E2C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AA81-D3CF-4C98-B0D2-7A39947E84EB}">
      <dsp:nvSpPr>
        <dsp:cNvPr id="0" name=""/>
        <dsp:cNvSpPr/>
      </dsp:nvSpPr>
      <dsp:spPr>
        <a:xfrm>
          <a:off x="907742" y="334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Loop</a:t>
          </a:r>
        </a:p>
      </dsp:txBody>
      <dsp:txXfrm>
        <a:off x="1082052" y="174644"/>
        <a:ext cx="841645" cy="841645"/>
      </dsp:txXfrm>
    </dsp:sp>
    <dsp:sp modelId="{002E1E55-4AC8-43E9-8CDD-B14EEB9EA810}">
      <dsp:nvSpPr>
        <dsp:cNvPr id="0" name=""/>
        <dsp:cNvSpPr/>
      </dsp:nvSpPr>
      <dsp:spPr>
        <a:xfrm rot="3600000">
          <a:off x="1786972" y="1161457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68" y="1200584"/>
        <a:ext cx="222100" cy="241028"/>
      </dsp:txXfrm>
    </dsp:sp>
    <dsp:sp modelId="{C6375E23-FD33-449D-A783-CA410A6C0267}">
      <dsp:nvSpPr>
        <dsp:cNvPr id="0" name=""/>
        <dsp:cNvSpPr/>
      </dsp:nvSpPr>
      <dsp:spPr>
        <a:xfrm>
          <a:off x="1802201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1976511" y="1723892"/>
        <a:ext cx="841645" cy="841645"/>
      </dsp:txXfrm>
    </dsp:sp>
    <dsp:sp modelId="{47F93DCB-70D4-402A-9C7C-C5EAAF65C8E4}">
      <dsp:nvSpPr>
        <dsp:cNvPr id="0" name=""/>
        <dsp:cNvSpPr/>
      </dsp:nvSpPr>
      <dsp:spPr>
        <a:xfrm rot="10800000">
          <a:off x="1353212" y="1943858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448397" y="2024201"/>
        <a:ext cx="222100" cy="241028"/>
      </dsp:txXfrm>
    </dsp:sp>
    <dsp:sp modelId="{18418E80-2745-4773-9A63-3A952A8D295E}">
      <dsp:nvSpPr>
        <dsp:cNvPr id="0" name=""/>
        <dsp:cNvSpPr/>
      </dsp:nvSpPr>
      <dsp:spPr>
        <a:xfrm>
          <a:off x="13283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187593" y="1723892"/>
        <a:ext cx="841645" cy="841645"/>
      </dsp:txXfrm>
    </dsp:sp>
    <dsp:sp modelId="{F1BF0DF1-A97E-4A32-B6DF-00DED7F62092}">
      <dsp:nvSpPr>
        <dsp:cNvPr id="0" name=""/>
        <dsp:cNvSpPr/>
      </dsp:nvSpPr>
      <dsp:spPr>
        <a:xfrm rot="18000000">
          <a:off x="892513" y="1177010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6309" y="1298569"/>
        <a:ext cx="222100" cy="241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3D68-265B-4546-9908-30CED09EA4D8}">
      <dsp:nvSpPr>
        <dsp:cNvPr id="0" name=""/>
        <dsp:cNvSpPr/>
      </dsp:nvSpPr>
      <dsp:spPr>
        <a:xfrm rot="1757047">
          <a:off x="1344961" y="1782829"/>
          <a:ext cx="73781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781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E1C9-C549-4600-BEF8-CA3C57325E89}">
      <dsp:nvSpPr>
        <dsp:cNvPr id="0" name=""/>
        <dsp:cNvSpPr/>
      </dsp:nvSpPr>
      <dsp:spPr>
        <a:xfrm rot="48122">
          <a:off x="1392093" y="1356602"/>
          <a:ext cx="262739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262739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3958-C109-4717-9D87-B384BB5C608B}">
      <dsp:nvSpPr>
        <dsp:cNvPr id="0" name=""/>
        <dsp:cNvSpPr/>
      </dsp:nvSpPr>
      <dsp:spPr>
        <a:xfrm rot="19975584">
          <a:off x="1351605" y="948734"/>
          <a:ext cx="73922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922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4CC38-2ACC-4774-B332-8F3CEA4BA08D}">
      <dsp:nvSpPr>
        <dsp:cNvPr id="0" name=""/>
        <dsp:cNvSpPr/>
      </dsp:nvSpPr>
      <dsp:spPr>
        <a:xfrm>
          <a:off x="292349" y="725238"/>
          <a:ext cx="1293831" cy="12938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DF04-469F-4D97-B36C-A29DEAD18317}">
      <dsp:nvSpPr>
        <dsp:cNvPr id="0" name=""/>
        <dsp:cNvSpPr/>
      </dsp:nvSpPr>
      <dsp:spPr>
        <a:xfrm>
          <a:off x="1593060" y="158777"/>
          <a:ext cx="2060786" cy="705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</a:t>
          </a:r>
        </a:p>
      </dsp:txBody>
      <dsp:txXfrm>
        <a:off x="1894855" y="262026"/>
        <a:ext cx="1457196" cy="498529"/>
      </dsp:txXfrm>
    </dsp:sp>
    <dsp:sp modelId="{A2276C4E-5756-4171-9D4B-9F5D73E2D171}">
      <dsp:nvSpPr>
        <dsp:cNvPr id="0" name=""/>
        <dsp:cNvSpPr/>
      </dsp:nvSpPr>
      <dsp:spPr>
        <a:xfrm>
          <a:off x="1654335" y="1006704"/>
          <a:ext cx="1812774" cy="776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</a:t>
          </a:r>
        </a:p>
      </dsp:txBody>
      <dsp:txXfrm>
        <a:off x="1919810" y="1120390"/>
        <a:ext cx="1281824" cy="548927"/>
      </dsp:txXfrm>
    </dsp:sp>
    <dsp:sp modelId="{43FE2B09-1E10-4AAD-83D2-ED1B6D35CE24}">
      <dsp:nvSpPr>
        <dsp:cNvPr id="0" name=""/>
        <dsp:cNvSpPr/>
      </dsp:nvSpPr>
      <dsp:spPr>
        <a:xfrm>
          <a:off x="1326343" y="1961209"/>
          <a:ext cx="2390962" cy="59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(x : y) { … }</a:t>
          </a:r>
        </a:p>
      </dsp:txBody>
      <dsp:txXfrm>
        <a:off x="1676491" y="2048626"/>
        <a:ext cx="1690666" cy="42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78675-2731-416E-8EBC-CC99CC43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B905-02CD-4CCE-A33A-9F54FEEA5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E7E42-DFA5-4747-B027-9C6590666EA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E1AC-BBB0-4B2E-9671-B8085BB9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2E46-C017-42DF-BD08-00FD444CF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2AE19-2FC4-4C5D-A10D-5957EDFC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CD9C-F499-4267-8C78-55E286A594B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E14-ADC8-4CED-8DE7-74E4098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0A-BDC0-4457-82E1-1AA0227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C31A-D3C2-42D0-A2E1-E27AEEA7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AB91-E637-4253-9FFA-6A1525F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791C-665E-4775-B64D-D30EF2B2B7B8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CB7F-2E69-4B70-BDDA-B45090D6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ECCB-E889-4222-BA87-EE1BEB4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ECB4-5501-4D5A-8B41-E41C7CD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CE0-D377-4357-8912-92189AC5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8B0-D21D-40B1-94A0-398179B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883-BB4A-43E7-8B54-32F0D8E31A31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74C1-BF9E-41F6-ACE9-86BF41C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148-8DBD-41C9-80BB-DFC1675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5041076" cy="403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64603" y="1912201"/>
            <a:ext cx="5600941" cy="4033208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2B7-BFCE-47F7-B76D-5DC27A3663B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1AF19-2D30-44F3-9D3D-2C49140A55FF}"/>
              </a:ext>
            </a:extLst>
          </p:cNvPr>
          <p:cNvCxnSpPr/>
          <p:nvPr userDrawn="1"/>
        </p:nvCxnSpPr>
        <p:spPr>
          <a:xfrm>
            <a:off x="706803" y="14776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A18D058-1C6F-4760-81BF-2B91D92A71B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06DE66-39AE-4831-A32F-D50CD04A19D6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E75-BA04-4FA1-A4EE-F29702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B549-3635-48BD-9241-BCE4FFF1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183-CB71-4118-AC2A-7470E08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4E4-9199-4F7E-8866-2F6B7F71A281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85D-4195-4435-9471-76F544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CC8-6FAF-486D-AEF8-E80AE7C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8DCD-8A92-4436-97B8-27A0C42DCC99}"/>
              </a:ext>
            </a:extLst>
          </p:cNvPr>
          <p:cNvCxnSpPr/>
          <p:nvPr userDrawn="1"/>
        </p:nvCxnSpPr>
        <p:spPr>
          <a:xfrm>
            <a:off x="838200" y="13144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F62-DF11-4FC4-9416-9AECE1D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A342-609E-4519-A02B-72BF3E70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0817-0E32-414A-ACA0-C4FA0BDB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7ED-F481-47CB-AA5B-B3E88AD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6C3-43B7-4F89-9E79-82A5A3605E61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2F70-7260-4DD1-ACEC-EB7E8EC1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17D-D8C0-4921-9735-49A304A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915-3671-478A-BBD6-F3ED5E5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4962-E1D2-408C-8BAB-C2CAC757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8117-C977-4059-AEF7-D6E134ED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F89-337B-46FE-9EEB-B2C41611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CFA6-973D-424C-887C-ABF74712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74AA-7A1E-4E9A-AA38-97BD86A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F11-1323-469B-AC60-FF2EF78823F9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BA27-306A-424A-B826-C478E8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27A3-BCA1-43C9-BD1E-E8B45D3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FF-B436-4706-BDBF-1126B3A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98C7-B793-49D0-8D25-73F3E69A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B53-97AE-4393-A693-0DBD562BEFA5}" type="datetime1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AB49-1F6B-4CA6-8C92-C371E59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11A8D-1909-4E46-8267-584CEA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B74B-5F9A-4737-AB70-F1D61C77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CF97-F271-46FA-AFAD-B64D58C1A4A5}" type="datetime1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ED21-4314-4CD5-8D83-A62D10D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C8-4BFC-46DA-AC59-F1EC5C6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8E9-6096-47D4-BBC6-05E690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443-85ED-4691-9B45-935CDEA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BBA2-6E22-46B4-BFB9-1ABE561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CD63-99A7-4F96-A381-0697C3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A09-AA03-4B31-9F17-60602C8A3204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65F-FE26-411E-BC29-71905F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0608-CF8B-4952-AE2E-3A0E6316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1C4-8120-4AD4-83B9-D0F24462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7C4C-FDF8-4F9C-9D35-17F8B34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8CFA-C65B-43EF-BB27-98D89BCB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FCA-CBAD-4022-A215-7FD94D2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DCF-5486-4FF1-98FC-611FE60EE5CF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89BA-D74F-4987-81CD-3AF888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72A-D842-4D98-B76C-C613BCF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796-DBF7-4903-9747-6DE249B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559C-139A-4EDE-A160-DDD54E25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8B1-F665-41B5-93F1-94B4F62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9D7-0E70-4F82-B131-E2872E8691D4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B9C6-EF09-429F-8703-6C4C16EF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FD3-A24B-46AA-A453-4D557D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306A-6B3F-48F0-A4B5-31F92589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F153-6AA0-4147-90DC-61667AD5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2E62-1CF8-48FF-8192-AC64354D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B120-4EAF-4826-8A44-643630AE28A7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BCF2-E4D9-4CBD-8A4A-A4194563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E487-7E22-4993-BFD7-C616DAF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ima.apache.org/d/uimaj-3.0.0-beta/version_3_users_guide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80A-2B1A-42B4-959E-9DDBCAFE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UIMA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CC7A-E394-4956-98F3-4012461B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Solutions</a:t>
            </a:r>
          </a:p>
          <a:p>
            <a:r>
              <a:rPr lang="en-US" dirty="0"/>
              <a:t>https://uima.apache.org</a:t>
            </a:r>
          </a:p>
        </p:txBody>
      </p:sp>
    </p:spTree>
    <p:extLst>
      <p:ext uri="{BB962C8B-B14F-4D97-AF65-F5344CB8AC3E}">
        <p14:creationId xmlns:p14="http://schemas.microsoft.com/office/powerpoint/2010/main" val="34993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E6CBC-5F07-4B87-8427-DF6A210DF8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790517" y="2765043"/>
            <a:ext cx="0" cy="56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740860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Special kinds of select: </a:t>
            </a:r>
            <a:br>
              <a:rPr lang="en-US" sz="3600" dirty="0"/>
            </a:br>
            <a:r>
              <a:rPr lang="en-US" sz="3600" dirty="0"/>
              <a:t>getting FSs within bounds of another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6"/>
            <a:ext cx="9565181" cy="2176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myBoundingAnnotation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nonOverlapping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includeAnnotationsWithEndBeyondBounds</a:t>
            </a: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129299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8153509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3006714" y="2114378"/>
            <a:ext cx="2992957" cy="230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myBoundingAnnotation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274470" y="2229708"/>
            <a:ext cx="1732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</p:cNvCxnSpPr>
          <p:nvPr/>
        </p:nvCxnSpPr>
        <p:spPr>
          <a:xfrm>
            <a:off x="6002845" y="2229708"/>
            <a:ext cx="2163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63446" y="3477116"/>
            <a:ext cx="204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90B3BB-8751-4DDB-BC9D-766FEAA556C3}"/>
              </a:ext>
            </a:extLst>
          </p:cNvPr>
          <p:cNvCxnSpPr>
            <a:cxnSpLocks/>
          </p:cNvCxnSpPr>
          <p:nvPr/>
        </p:nvCxnSpPr>
        <p:spPr>
          <a:xfrm flipV="1">
            <a:off x="2467145" y="2761858"/>
            <a:ext cx="0" cy="34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10D529-2FD9-4DBB-BB85-7BBA99D96DA9}"/>
              </a:ext>
            </a:extLst>
          </p:cNvPr>
          <p:cNvCxnSpPr>
            <a:cxnSpLocks/>
          </p:cNvCxnSpPr>
          <p:nvPr/>
        </p:nvCxnSpPr>
        <p:spPr>
          <a:xfrm flipH="1" flipV="1">
            <a:off x="3375195" y="2761857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FA193-A936-465A-AB9E-4AF33B0FFDAF}"/>
              </a:ext>
            </a:extLst>
          </p:cNvPr>
          <p:cNvSpPr/>
          <p:nvPr/>
        </p:nvSpPr>
        <p:spPr>
          <a:xfrm>
            <a:off x="2665994" y="3064847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B0D78B-6D69-4D59-A717-284F488BA0E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467145" y="3102947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F0EC22-6E64-4995-A378-92C1DE5FD521}"/>
              </a:ext>
            </a:extLst>
          </p:cNvPr>
          <p:cNvCxnSpPr>
            <a:stCxn id="94" idx="3"/>
          </p:cNvCxnSpPr>
          <p:nvPr/>
        </p:nvCxnSpPr>
        <p:spPr>
          <a:xfrm flipV="1">
            <a:off x="3161294" y="3102669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08662F-4483-4DFB-BAD8-44DEBD8ECC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17386" y="2765043"/>
            <a:ext cx="12468" cy="5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C3D27-1B3D-4FDB-BC39-1C16DFFC1EF6}"/>
              </a:ext>
            </a:extLst>
          </p:cNvPr>
          <p:cNvSpPr/>
          <p:nvPr/>
        </p:nvSpPr>
        <p:spPr>
          <a:xfrm>
            <a:off x="2978926" y="3294476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564A91-41D2-4E57-86DA-DEC494213E39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790517" y="3332576"/>
            <a:ext cx="188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7B1C71-699D-47AD-AFFF-91160DEABE8A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474225" y="3325621"/>
            <a:ext cx="643160" cy="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55C1B4-74DF-45FC-9104-8475BCD753B6}"/>
              </a:ext>
            </a:extLst>
          </p:cNvPr>
          <p:cNvCxnSpPr>
            <a:cxnSpLocks/>
          </p:cNvCxnSpPr>
          <p:nvPr/>
        </p:nvCxnSpPr>
        <p:spPr>
          <a:xfrm flipV="1">
            <a:off x="7697649" y="2772189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88CE83-F511-4FAA-BE1C-637DDAFA00E5}"/>
              </a:ext>
            </a:extLst>
          </p:cNvPr>
          <p:cNvCxnSpPr>
            <a:cxnSpLocks/>
          </p:cNvCxnSpPr>
          <p:nvPr/>
        </p:nvCxnSpPr>
        <p:spPr>
          <a:xfrm flipH="1" flipV="1">
            <a:off x="8613943" y="2772189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E0CD2B-2078-40F6-AACC-2C117FCE3394}"/>
              </a:ext>
            </a:extLst>
          </p:cNvPr>
          <p:cNvSpPr/>
          <p:nvPr/>
        </p:nvSpPr>
        <p:spPr>
          <a:xfrm>
            <a:off x="7904742" y="3075179"/>
            <a:ext cx="4953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928B1-6F32-40BE-83A5-8AFEE277B2E7}"/>
              </a:ext>
            </a:extLst>
          </p:cNvPr>
          <p:cNvCxnSpPr>
            <a:endCxn id="116" idx="1"/>
          </p:cNvCxnSpPr>
          <p:nvPr/>
        </p:nvCxnSpPr>
        <p:spPr>
          <a:xfrm flipV="1">
            <a:off x="7682271" y="3113279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12EE66-5607-4ECE-9DAA-4495CB65CC5A}"/>
              </a:ext>
            </a:extLst>
          </p:cNvPr>
          <p:cNvCxnSpPr>
            <a:stCxn id="116" idx="3"/>
          </p:cNvCxnSpPr>
          <p:nvPr/>
        </p:nvCxnSpPr>
        <p:spPr>
          <a:xfrm flipV="1">
            <a:off x="8400042" y="3113001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7B3-C795-447D-8A9A-8DD08506C6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869A3F-42FC-4A54-9A1C-B9B45A0435F5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3C39B0-DA3C-40CE-B26D-7622C0A3E571}"/>
              </a:ext>
            </a:extLst>
          </p:cNvPr>
          <p:cNvSpPr txBox="1"/>
          <p:nvPr/>
        </p:nvSpPr>
        <p:spPr>
          <a:xfrm>
            <a:off x="4854649" y="5085040"/>
            <a:ext cx="601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“builder” methods: </a:t>
            </a:r>
            <a:r>
              <a:rPr lang="en-US" dirty="0" err="1"/>
              <a:t>xxx.select</a:t>
            </a:r>
            <a:r>
              <a:rPr lang="en-US" dirty="0"/>
              <a:t>().nonoverlapping()…</a:t>
            </a:r>
          </a:p>
        </p:txBody>
      </p:sp>
    </p:spTree>
    <p:extLst>
      <p:ext uri="{BB962C8B-B14F-4D97-AF65-F5344CB8AC3E}">
        <p14:creationId xmlns:p14="http://schemas.microsoft.com/office/powerpoint/2010/main" val="12688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692"/>
            <a:ext cx="10972800" cy="10976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opposite: </a:t>
            </a:r>
            <a:br>
              <a:rPr lang="en-US" dirty="0"/>
            </a:br>
            <a:r>
              <a:rPr lang="en-US" dirty="0"/>
              <a:t>getting FSs covering (spanning)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28938" y="4257769"/>
            <a:ext cx="5680061" cy="4513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397523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5629047" y="2257879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4244614" y="2123455"/>
            <a:ext cx="1118247" cy="22585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span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975237" y="2229709"/>
            <a:ext cx="269376" cy="6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362860" y="2236381"/>
            <a:ext cx="26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34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6043320" y="2765044"/>
            <a:ext cx="0" cy="52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4521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346386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274470" y="3106133"/>
            <a:ext cx="3246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35349" y="3287521"/>
            <a:ext cx="228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59168" y="3287521"/>
            <a:ext cx="208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016619" y="3106133"/>
            <a:ext cx="1026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03AC-AA70-4718-B9B0-976359B634AC}"/>
              </a:ext>
            </a:extLst>
          </p:cNvPr>
          <p:cNvCxnSpPr>
            <a:cxnSpLocks/>
          </p:cNvCxnSpPr>
          <p:nvPr/>
        </p:nvCxnSpPr>
        <p:spPr>
          <a:xfrm flipV="1">
            <a:off x="3235349" y="2785364"/>
            <a:ext cx="0" cy="50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474-D5FF-43E7-8EAF-E121170782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D1715A-5C75-404B-8400-C0508CBEB4BF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FSs “at”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5"/>
            <a:ext cx="8666669" cy="23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).at(aa). …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Gets x1, x2, x3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).at(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By default: </a:t>
            </a:r>
            <a:r>
              <a:rPr lang="en-US" sz="2400" dirty="0" err="1">
                <a:cs typeface="Courier New" panose="02070309020205020404" pitchFamily="49" charset="0"/>
              </a:rPr>
              <a:t>typePriority</a:t>
            </a:r>
            <a:r>
              <a:rPr lang="en-US" sz="2400" dirty="0">
                <a:cs typeface="Courier New" panose="02070309020205020404" pitchFamily="49" charset="0"/>
              </a:rPr>
              <a:t> ordering is ignored </a:t>
            </a: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D278-3E6B-45B4-86B5-B35373E1A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AB934A-3C39-4AEB-9556-80DFBB4A665D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89" y="2314573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first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203817"/>
            <a:ext cx="5041076" cy="4476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).get()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955589" y="3947342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item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09601" y="4781287"/>
            <a:ext cx="5590745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).single()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480D0-F718-4CE3-AC07-BDC9348DF515}"/>
              </a:ext>
            </a:extLst>
          </p:cNvPr>
          <p:cNvSpPr txBox="1">
            <a:spLocks/>
          </p:cNvSpPr>
          <p:nvPr/>
        </p:nvSpPr>
        <p:spPr bwMode="auto">
          <a:xfrm>
            <a:off x="6538097" y="2307785"/>
            <a:ext cx="46736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the third item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9B191A-D774-4692-94C4-25BA20DD9BEB}"/>
              </a:ext>
            </a:extLst>
          </p:cNvPr>
          <p:cNvSpPr txBox="1">
            <a:spLocks/>
          </p:cNvSpPr>
          <p:nvPr/>
        </p:nvSpPr>
        <p:spPr bwMode="auto">
          <a:xfrm>
            <a:off x="6201622" y="3197029"/>
            <a:ext cx="5041076" cy="4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).get(3)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977B7-6BDC-4FE3-9FA0-E239A3601547}"/>
              </a:ext>
            </a:extLst>
          </p:cNvPr>
          <p:cNvSpPr txBox="1">
            <a:spLocks/>
          </p:cNvSpPr>
          <p:nvPr/>
        </p:nvSpPr>
        <p:spPr bwMode="auto">
          <a:xfrm>
            <a:off x="713946" y="971274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F47-4F7C-4A72-8981-1F4C1B195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97A4EB-6CF3-412F-9AC4-4CCD5D991571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4" y="926491"/>
            <a:ext cx="7485026" cy="47878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Select: starting at a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556296"/>
            <a:ext cx="11054727" cy="19721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end). 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58B945-A480-4811-8723-FF0E3586EA53}"/>
              </a:ext>
            </a:extLst>
          </p:cNvPr>
          <p:cNvSpPr txBox="1">
            <a:spLocks/>
          </p:cNvSpPr>
          <p:nvPr/>
        </p:nvSpPr>
        <p:spPr bwMode="auto">
          <a:xfrm>
            <a:off x="981075" y="3884308"/>
            <a:ext cx="4648114" cy="38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Following / preceding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695CEA-A1A8-427D-B919-2D36337A0EF7}"/>
              </a:ext>
            </a:extLst>
          </p:cNvPr>
          <p:cNvSpPr txBox="1">
            <a:spLocks/>
          </p:cNvSpPr>
          <p:nvPr/>
        </p:nvSpPr>
        <p:spPr bwMode="auto">
          <a:xfrm>
            <a:off x="619114" y="4391378"/>
            <a:ext cx="11054727" cy="19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).following(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).preceding(position).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select().preceding(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71E-CF8E-4F55-A62A-DDD351F33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AE2AF4-DE00-4367-8990-2704E34BEB0B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80C-E953-4D3F-A4A5-B3897CE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Arbitrary Java objects in the CAS (!)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028E-F13B-49BA-963B-AA57763CD9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0"/>
            <a:ext cx="11572886" cy="4444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now be done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Basic idea: Design a custom JCas class for this, which has both </a:t>
            </a:r>
          </a:p>
          <a:p>
            <a:pPr lvl="1"/>
            <a:r>
              <a:rPr lang="en-US" dirty="0"/>
              <a:t>the Java Object (as a normal Java field, with whatever custom accessors you want</a:t>
            </a:r>
          </a:p>
          <a:p>
            <a:pPr lvl="1"/>
            <a:r>
              <a:rPr lang="en-US" dirty="0"/>
              <a:t>A representation as normal CAS data objects, as internal features, for transporting</a:t>
            </a:r>
          </a:p>
          <a:p>
            <a:endParaRPr lang="en-US" dirty="0"/>
          </a:p>
          <a:p>
            <a:r>
              <a:rPr lang="en-US" dirty="0"/>
              <a:t>Implement conversion code between these two</a:t>
            </a:r>
          </a:p>
          <a:p>
            <a:pPr lvl="1"/>
            <a:r>
              <a:rPr lang="en-US" dirty="0"/>
              <a:t>Automatically Called by the UIMA framework when needed (serializing/</a:t>
            </a:r>
            <a:r>
              <a:rPr lang="en-US" dirty="0" err="1"/>
              <a:t>deserializing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There’s a whole chapter with detailed instructions describing this, </a:t>
            </a:r>
            <a:br>
              <a:rPr lang="en-US" dirty="0"/>
            </a:br>
            <a:r>
              <a:rPr lang="en-US" dirty="0"/>
              <a:t>in the v3 user’s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3B0-A136-4B3F-96C6-87B96BB33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EC2-A0A7-4AB4-92BC-938D51E58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5F7-8FDF-4E96-B7FB-870DA73350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683FA4-76EC-43D7-82C4-CDA590961A60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4ADD-4909-42DC-9F4E-2B3620D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new (semi-)built-in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F359-B62A-427E-81D5-6FD5E6525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7043327" cy="4338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using this new capability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use: enable by adding to your type system descriptor: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org.apache.uima.semibuiltins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FSLinkedHashSet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Extremely lazy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6EE-5359-487B-8551-D6514C681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611-EC06-4C33-BEEC-6D0E84D65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6B6-1821-4B5D-8846-9D14D60582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F50ABF-7C5C-42ED-A89C-CA1887BE685D}" type="datetime1">
              <a:rPr lang="en-US" smtClean="0"/>
              <a:t>12/5/2017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E5BFA-A6B3-404D-800C-65B3D1C6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4" y="2977412"/>
            <a:ext cx="4665406" cy="35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CE8-F63B-4F12-B57A-CE2C4BB0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is an adjustable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EBCC-61C4-46F3-B7D5-02CC58F1EF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577207" cy="4033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Problem: you want to have feature holding an “efficient” collection of Feature Structures,</a:t>
            </a:r>
          </a:p>
          <a:p>
            <a:pPr lvl="1"/>
            <a:r>
              <a:rPr lang="en-US" dirty="0"/>
              <a:t> but don’t know how many there are, ahead of time</a:t>
            </a:r>
          </a:p>
          <a:p>
            <a:pPr lvl="2"/>
            <a:r>
              <a:rPr lang="en-US" sz="2133" dirty="0"/>
              <a:t>so can’t use the built-in </a:t>
            </a:r>
            <a:r>
              <a:rPr lang="en-US" sz="2133" dirty="0" err="1"/>
              <a:t>FSArray</a:t>
            </a:r>
            <a:r>
              <a:rPr lang="en-US" sz="2133" dirty="0"/>
              <a:t>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use a new (semi-)built-in type: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an array, but you can add things to it</a:t>
            </a:r>
          </a:p>
          <a:p>
            <a:pPr lvl="1"/>
            <a:r>
              <a:rPr lang="en-US" dirty="0"/>
              <a:t>Implements the Java </a:t>
            </a:r>
            <a:r>
              <a:rPr lang="en-US" dirty="0" err="1"/>
              <a:t>ArrayList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329-E344-48B7-869C-42759F4E0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B84F-58BB-4A97-8F9D-D3794BFB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C876-9FE4-4B03-8332-A4A97260DB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65D2A0-D0BA-4A22-B204-528C467850F9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holding a set of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A feature which holds a set of Feature Structures.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Use the new (semi)built-in type </a:t>
            </a:r>
          </a:p>
          <a:p>
            <a:pPr lvl="1"/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FSLinkedHashSet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Java </a:t>
            </a:r>
            <a:r>
              <a:rPr lang="en-US" dirty="0" err="1"/>
              <a:t>HashSet</a:t>
            </a:r>
            <a:r>
              <a:rPr lang="en-US" dirty="0"/>
              <a:t>, for holding Feature Structures</a:t>
            </a:r>
          </a:p>
          <a:p>
            <a:pPr lvl="1"/>
            <a:r>
              <a:rPr lang="en-US" dirty="0"/>
              <a:t>Implements the Java “Set”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C9-1C6A-4FE7-AFC1-99EA84F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 complaints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D5E6-83F7-4A28-B58A-F6AE83AE2E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5957" y="2065275"/>
            <a:ext cx="6294444" cy="4444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 to write efficient log statements</a:t>
            </a:r>
          </a:p>
          <a:p>
            <a:pPr lvl="1"/>
            <a:r>
              <a:rPr lang="en-US" dirty="0"/>
              <a:t>New and old style of message embedding syntax</a:t>
            </a:r>
          </a:p>
          <a:p>
            <a:endParaRPr lang="en-US" dirty="0"/>
          </a:p>
          <a:p>
            <a:r>
              <a:rPr lang="en-US" dirty="0"/>
              <a:t>No support for cross-cutting filtering/ triggering per log message</a:t>
            </a:r>
          </a:p>
          <a:p>
            <a:pPr lvl="1"/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Important for fixing problems in production systems</a:t>
            </a:r>
          </a:p>
          <a:p>
            <a:endParaRPr lang="en-US" dirty="0"/>
          </a:p>
          <a:p>
            <a:r>
              <a:rPr lang="en-US" dirty="0"/>
              <a:t>No support for run-time configurable context info augmentation</a:t>
            </a:r>
          </a:p>
          <a:p>
            <a:pPr lvl="1"/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Important for fixing problems in production systems</a:t>
            </a:r>
          </a:p>
          <a:p>
            <a:endParaRPr lang="en-US" dirty="0"/>
          </a:p>
          <a:p>
            <a:r>
              <a:rPr lang="en-US" dirty="0"/>
              <a:t>Need to merge with other logging systems when UIMA is embedded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116F-F4BA-4F5D-8A48-51FDEA862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E0DD-70AD-4AF9-AEBA-041810883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1F56C-EFA4-4BDF-9F00-9A4396D0F67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12/5/2017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7937E-BC5D-4BA1-A503-821128FD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09" y="1912201"/>
            <a:ext cx="4721666" cy="36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CEF-6576-4625-8037-85A35B6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B83A-AE67-4232-88B0-9C79E41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of UIMA v3</a:t>
            </a:r>
          </a:p>
          <a:p>
            <a:pPr lvl="1"/>
            <a:r>
              <a:rPr lang="en-US" dirty="0"/>
              <a:t>Fixes for decades-old problems</a:t>
            </a:r>
          </a:p>
          <a:p>
            <a:pPr lvl="1"/>
            <a:r>
              <a:rPr lang="en-US" dirty="0"/>
              <a:t>From the programmers’ perspective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Doesn’t cover </a:t>
            </a:r>
            <a:r>
              <a:rPr lang="en-US" b="1" i="1" u="sng" dirty="0"/>
              <a:t>all</a:t>
            </a:r>
            <a:r>
              <a:rPr lang="en-US" dirty="0"/>
              <a:t> the new features</a:t>
            </a:r>
          </a:p>
          <a:p>
            <a:pPr lvl="1"/>
            <a:r>
              <a:rPr lang="en-US" dirty="0"/>
              <a:t>More here: </a:t>
            </a:r>
            <a:r>
              <a:rPr lang="en-US" dirty="0">
                <a:hlinkClick r:id="rId2"/>
              </a:rPr>
              <a:t>https://uima.apache.org/d/uimaj-3.0.0-beta/version_3_users_guide.pdf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AB9A-CA73-40A9-A5D1-D2335FC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F6CF-829D-4D37-B2DE-BE9337F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DC39-6070-4B3F-8F29-3DAF68A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6AF7-5981-49D9-9AA4-DC60D16F6974}" type="datetime1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UIMA logger too old-fashioned to easily use efficiently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1209866" cy="4522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 : Need to write “guard” code to avoid computation when logger is “off”, e.g.</a:t>
            </a:r>
          </a:p>
          <a:p>
            <a:pPr marL="461422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422" lvl="1" indent="0">
              <a:lnSpc>
                <a:spcPct val="12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Otherwise, the argument computation evaluation is done even when not logging!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use the new logging APIs that exploit Java 8 lambdas: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Message embedding syntax change coupled to logger invoking form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New form: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Old form: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sz="2200" dirty="0">
                <a:cs typeface="Courier New" panose="02070309020205020404" pitchFamily="49" charset="0"/>
              </a:rPr>
              <a:t>   // XXX = INFO, WARN, etc., backward compatible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forms use new </a:t>
            </a:r>
            <a:r>
              <a:rPr lang="en-US" b="1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</a:rPr>
              <a:t>modern-logger {} convention</a:t>
            </a:r>
            <a:r>
              <a:rPr lang="en-US" dirty="0">
                <a:cs typeface="Courier New" panose="02070309020205020404" pitchFamily="49" charset="0"/>
              </a:rPr>
              <a:t> for substitutable items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vs. old form which used {1}, {2},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7078133" y="2111775"/>
            <a:ext cx="46192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may be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8D80D-A7FB-444A-BC9B-E227F00DB157}"/>
              </a:ext>
            </a:extLst>
          </p:cNvPr>
          <p:cNvSpPr txBox="1"/>
          <p:nvPr/>
        </p:nvSpPr>
        <p:spPr>
          <a:xfrm>
            <a:off x="838200" y="2163007"/>
            <a:ext cx="49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logger.isLoggable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21156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V2 UIMA logger:  missing “marker”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Want to use Markers on individual log messages</a:t>
            </a:r>
          </a:p>
          <a:p>
            <a:pPr lvl="1"/>
            <a:r>
              <a:rPr lang="en-US" dirty="0"/>
              <a:t>Configurable in production for debugging</a:t>
            </a:r>
          </a:p>
          <a:p>
            <a:pPr lvl="1"/>
            <a:r>
              <a:rPr lang="en-US" dirty="0"/>
              <a:t>Can trigger actions (send an email to the admin when this happens)</a:t>
            </a:r>
          </a:p>
          <a:p>
            <a:pPr lvl="1"/>
            <a:r>
              <a:rPr lang="en-US" dirty="0"/>
              <a:t>Can have cross-cutting filtering control (log things related to DB access) 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UIMA’s new logging APIs support new standard “Markers”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aMarker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…)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https://logging.apache.org/log4j/2.0/manual/markers.html</a:t>
            </a: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logger: context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Want to add context info (by thread)</a:t>
            </a:r>
          </a:p>
          <a:p>
            <a:pPr lvl="1"/>
            <a:r>
              <a:rPr lang="en-US" dirty="0"/>
              <a:t>Following modern logging standards, using MDC (Mapped Diagnostic Context)</a:t>
            </a:r>
          </a:p>
          <a:p>
            <a:pPr lvl="1"/>
            <a:r>
              <a:rPr lang="en-US" dirty="0"/>
              <a:t>Context information gets insert into log messages</a:t>
            </a:r>
          </a:p>
          <a:p>
            <a:pPr lvl="2"/>
            <a:r>
              <a:rPr lang="en-US" dirty="0"/>
              <a:t>Via run-time configuration of </a:t>
            </a:r>
            <a:r>
              <a:rPr lang="en-US" dirty="0" err="1"/>
              <a:t>appenders</a:t>
            </a:r>
            <a:r>
              <a:rPr lang="en-US" dirty="0"/>
              <a:t>/ handlers</a:t>
            </a:r>
          </a:p>
          <a:p>
            <a:pPr lvl="2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Solution: UIMA logging backends log4j and </a:t>
            </a:r>
            <a:r>
              <a:rPr lang="en-US" dirty="0" err="1">
                <a:cs typeface="Courier New" panose="02070309020205020404" pitchFamily="49" charset="0"/>
              </a:rPr>
              <a:t>logback</a:t>
            </a:r>
            <a:r>
              <a:rPr lang="en-US" dirty="0">
                <a:cs typeface="Courier New" panose="02070309020205020404" pitchFamily="49" charset="0"/>
              </a:rPr>
              <a:t> support these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Older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r>
              <a:rPr lang="en-US" dirty="0">
                <a:cs typeface="Courier New" panose="02070309020205020404" pitchFamily="49" charset="0"/>
              </a:rPr>
              <a:t> backend does not.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Contexts: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pipeline is running, what annotator in the pipeline is running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CAS is being used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“living” with other loggers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Embedding a UIMA pipeline inside another application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Which is already set up to use another logging system (e.g. log4j)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 loggers are now built on top of slf4j, allowing: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Runtime determination of what logging framework is in use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Adapting UIMA logging to that framework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Defaults to v2 back-end logger: Java’s own built-in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, </a:t>
            </a:r>
            <a:r>
              <a:rPr lang="en-US" dirty="0" err="1"/>
              <a:t>StringArrays</a:t>
            </a:r>
            <a:r>
              <a:rPr lang="en-US" dirty="0"/>
              <a:t>, etc.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9544137" cy="4213060"/>
          </a:xfrm>
        </p:spPr>
        <p:txBody>
          <a:bodyPr>
            <a:normAutofit/>
          </a:bodyPr>
          <a:lstStyle/>
          <a:p>
            <a:r>
              <a:rPr lang="en-US" dirty="0"/>
              <a:t>Problem: want to use normal Java idioms like streams, enhanced-for-loops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 – normal Java idioms now supported: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(TOP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0952-66EE-4AE2-8208-99F73631F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958134-0828-483C-9EEE-57B73754CD9F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and generic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want to use normal Java idioms with type inferencing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</a:t>
            </a:r>
            <a:r>
              <a:rPr lang="en-US" dirty="0" err="1">
                <a:cs typeface="Courier New" panose="02070309020205020404" pitchFamily="49" charset="0"/>
              </a:rPr>
              <a:t>FSArray</a:t>
            </a:r>
            <a:r>
              <a:rPr lang="en-US" dirty="0">
                <a:cs typeface="Courier New" panose="02070309020205020404" pitchFamily="49" charset="0"/>
              </a:rPr>
              <a:t> supports generic typing arguments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// other computation populating the array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75BF-5055-4E86-8DA9-D23A0DD0E22E}"/>
              </a:ext>
            </a:extLst>
          </p:cNvPr>
          <p:cNvSpPr txBox="1"/>
          <p:nvPr/>
        </p:nvSpPr>
        <p:spPr>
          <a:xfrm>
            <a:off x="5980232" y="5246950"/>
            <a:ext cx="34112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 needed</a:t>
            </a:r>
            <a:endParaRPr lang="en-US" sz="2133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0615-FEA3-4CDF-8EA7-6C50FF58C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7537AB-6057-4B8B-9830-5C45CA9D8384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D86-22DD-453D-9E29-42496B1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Lists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8B5C-1A59-4DC0-B604-2EAF40E224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621535"/>
            <a:ext cx="9544061" cy="49199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Lots of new convenience APIs for lists</a:t>
            </a:r>
          </a:p>
          <a:p>
            <a:r>
              <a:rPr lang="en-US" dirty="0"/>
              <a:t>Example: want to build a list from the end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cas.emptyXXXlist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the tail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or stream over things to add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loop not shown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push onto front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Example: list walker takes functional arguments, handles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list.walkList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ECA-9D17-4AC0-9BC1-C2152AD40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90E5-B1D8-45D0-82F4-8D04025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4F6-DB44-404D-BBBB-8A5B58A2BB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9A320A-6C4F-4628-979D-FEE2F85D7E2C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71D-7997-4D33-A2DC-3593906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operations on UIMA 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CE-F1F2-462A-818B-21900288AD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8977062" cy="4033208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emptyXXX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, empty(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XxxList.class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lvl="1"/>
            <a:r>
              <a:rPr lang="en-US" dirty="0"/>
              <a:t>On Cas, JCas, </a:t>
            </a:r>
          </a:p>
          <a:p>
            <a:pPr lvl="1"/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Shared object (why this is important)</a:t>
            </a:r>
          </a:p>
          <a:p>
            <a:endParaRPr lang="en-US" dirty="0"/>
          </a:p>
          <a:p>
            <a:r>
              <a:rPr lang="en-US" dirty="0"/>
              <a:t>Stream, Iterator, enhanced For </a:t>
            </a:r>
          </a:p>
          <a:p>
            <a:pPr lvl="1"/>
            <a:r>
              <a:rPr lang="en-US" dirty="0"/>
              <a:t>Special versions to avoid boxing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DE0D-38A0-408A-A017-8CBF84EC3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2676-EDF3-4363-AACD-5FE4B5FEB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0458-3A9C-4EFB-8F2D-DBD413384A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A5F216-EF7A-4B17-AEAA-CB0C884A7D82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AA07-AE29-4F5B-87C5-A258E9B9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about speed?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69A9-B5B7-4688-961A-A06293518F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0"/>
            <a:ext cx="8496010" cy="4569623"/>
          </a:xfrm>
        </p:spPr>
        <p:txBody>
          <a:bodyPr>
            <a:normAutofit/>
          </a:bodyPr>
          <a:lstStyle/>
          <a:p>
            <a:r>
              <a:rPr lang="en-US" dirty="0"/>
              <a:t>Speedups accrue from two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Converting to V3 (with no rewrites)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Exploiting V3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V3 puts smaller demand on memory caches</a:t>
            </a:r>
          </a:p>
          <a:p>
            <a:pPr lvl="1"/>
            <a:r>
              <a:rPr lang="en-US" dirty="0"/>
              <a:t>More cache space is left for application code</a:t>
            </a:r>
          </a:p>
          <a:p>
            <a:pPr lvl="2"/>
            <a:r>
              <a:rPr lang="en-US" dirty="0"/>
              <a:t>With just conversion, have seen 10-15 % speedups in overall application speed</a:t>
            </a:r>
          </a:p>
          <a:p>
            <a:pPr lvl="2"/>
            <a:r>
              <a:rPr lang="en-US" dirty="0"/>
              <a:t>Highly dependent on exact situations</a:t>
            </a:r>
          </a:p>
          <a:p>
            <a:pPr lvl="1"/>
            <a:r>
              <a:rPr lang="en-US" dirty="0"/>
              <a:t>V3 internals reworked for better locality of reference, much less copying of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5E58-BBB2-4D96-A239-E56CD8E68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32FC-B74A-4C57-AB1D-A5B7C91F5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A8A2-58E5-43C9-8924-B9B270EF48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C49001-F790-460F-A4AA-AB9C5867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35" y="2031273"/>
            <a:ext cx="3231765" cy="2423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D3544-27E5-4084-BC48-CAE7F83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9D62-441A-4F9D-A8C1-C04474D0E4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7141" y="1814170"/>
            <a:ext cx="6949681" cy="4369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Faster!</a:t>
            </a:r>
          </a:p>
          <a:p>
            <a:pPr lvl="0"/>
            <a:r>
              <a:rPr lang="en-US" dirty="0"/>
              <a:t>GC works for feature structures</a:t>
            </a:r>
          </a:p>
          <a:p>
            <a:pPr lvl="0"/>
            <a:r>
              <a:rPr lang="en-US" dirty="0"/>
              <a:t>Integrate with Java 8 idioms</a:t>
            </a:r>
          </a:p>
          <a:p>
            <a:pPr lvl="1"/>
            <a:r>
              <a:rPr lang="en-US" dirty="0"/>
              <a:t>Using type inferencing</a:t>
            </a:r>
          </a:p>
          <a:p>
            <a:pPr lvl="0"/>
            <a:r>
              <a:rPr lang="en-US" dirty="0"/>
              <a:t>Java objects in the CAS</a:t>
            </a:r>
          </a:p>
          <a:p>
            <a:pPr lvl="0"/>
            <a:r>
              <a:rPr lang="en-US" dirty="0"/>
              <a:t>select</a:t>
            </a:r>
          </a:p>
          <a:p>
            <a:pPr lvl="0"/>
            <a:r>
              <a:rPr lang="en-US" dirty="0"/>
              <a:t>Surprises gone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/>
              <a:t>Select style iterators not fooled by type priorities</a:t>
            </a:r>
          </a:p>
          <a:p>
            <a:pPr lvl="0"/>
            <a:r>
              <a:rPr lang="en-US" dirty="0"/>
              <a:t>Efficient Logging simplified</a:t>
            </a:r>
          </a:p>
          <a:p>
            <a:pPr lvl="0"/>
            <a:r>
              <a:rPr lang="en-US" dirty="0"/>
              <a:t>Backwards compatible*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C0B-606C-4814-B5B9-51F2F612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C713-8481-4B1B-9674-6E044305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B83E-19C6-47B9-AE6D-E599E1F7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87" y="2016011"/>
            <a:ext cx="3048000" cy="229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7DF6-21D6-4BC5-B81C-56A90051A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87" y="2324304"/>
            <a:ext cx="3026261" cy="167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3F17F-4B5F-44C1-AD66-1BBF500F6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56" y="2120353"/>
            <a:ext cx="2985565" cy="233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8C56E-9AF5-4BD7-8AFD-F8F3FA584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488" y="2030683"/>
            <a:ext cx="2522008" cy="242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8788F-2269-4341-87B3-EA465EFF0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375" y="2044067"/>
            <a:ext cx="2684147" cy="2268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9415F-B80C-4D32-9415-0A243F865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648" y="2095702"/>
            <a:ext cx="2985565" cy="23208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A520-95F0-4E35-A4C7-4F5FD79824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9BC27C-99A1-48D3-A757-D318F3766BD7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2351"/>
            <a:ext cx="10972800" cy="42756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Complaints!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8067" y="1911351"/>
            <a:ext cx="6087533" cy="403436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Data in the CAS seems far away from Java code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Sometimes I get </a:t>
            </a:r>
            <a:r>
              <a:rPr lang="en-US" sz="2667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surprised</a:t>
            </a:r>
            <a:r>
              <a:rPr lang="en-US" dirty="0">
                <a:ea typeface="+mn-ea"/>
                <a:cs typeface="+mn-cs"/>
              </a:rPr>
              <a:t> by what happens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- not what I expected.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Annoyance - Sometimes I have a CAS, sometimes a JCas, why should I need to convert between these?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Big picture – I’d rather work with normal Java objects, and get advantages like GC, normal Java idioms, and type inferencing</a:t>
            </a:r>
          </a:p>
          <a:p>
            <a:pPr marL="461422" lvl="1" indent="0"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200">
                <a:solidFill>
                  <a:srgbClr val="004266"/>
                </a:solidFill>
              </a:rPr>
              <a:t>©Copyright Apache Software Foundation</a:t>
            </a:r>
            <a:endParaRPr lang="en-US" altLang="en-US" sz="1200" dirty="0">
              <a:solidFill>
                <a:srgbClr val="004266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F297CE05-760F-4482-BA29-5AC2868D7D88}" type="slidenum">
              <a:rPr lang="en-US" altLang="en-US" sz="1200">
                <a:solidFill>
                  <a:srgbClr val="004266"/>
                </a:solidFill>
              </a:rPr>
              <a:pPr/>
              <a:t>3</a:t>
            </a:fld>
            <a:endParaRPr lang="en-US" altLang="en-US" sz="1200">
              <a:solidFill>
                <a:srgbClr val="0042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47C38-B31C-4D79-88F8-8D500D80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267200" cy="4876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6E346-1715-40C8-B341-BB7BD13279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B1CF7A-5115-4D9F-9AE1-8E5B13C35372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FC8AE85-E96D-49CB-BA2F-4295630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1169904"/>
            <a:ext cx="5821115" cy="512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C2773-BCF7-4640-B488-D881611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UIMA V3 from Apache UIMA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E946-9F66-4170-BAF5-326467569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3962719" cy="4033208"/>
          </a:xfrm>
        </p:spPr>
        <p:txBody>
          <a:bodyPr/>
          <a:lstStyle/>
          <a:p>
            <a:r>
              <a:rPr lang="en-US" dirty="0"/>
              <a:t>https://uima.apache.org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ACC5-8185-4600-9A79-C7C7B29F4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1F1A-C6B8-4D48-AC38-0F6EEE3F0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6AA2AE-4D71-454C-9AC8-C528D9514083}"/>
              </a:ext>
            </a:extLst>
          </p:cNvPr>
          <p:cNvSpPr/>
          <p:nvPr/>
        </p:nvSpPr>
        <p:spPr>
          <a:xfrm rot="9270680">
            <a:off x="5135764" y="1908175"/>
            <a:ext cx="851312" cy="1757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F5FB-AF17-43FF-BFD6-F74A6CB3D8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3EF723-9DC7-427A-944C-A22876C03062}" type="datetime1">
              <a:rPr lang="en-US" smtClean="0"/>
              <a:t>12/5/2017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D9192-31C1-4680-8FC3-FBA87168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204" y="666728"/>
            <a:ext cx="8469030" cy="56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267-D7B5-4DC8-ADA0-960941E35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40B0-E2CB-4645-AD14-8E94AE482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5CB65-F350-4B11-949D-AD900C1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76239"/>
            <a:ext cx="3810000" cy="4292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4122-1B36-48C2-AA51-264A6903BC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9C297A-A773-438C-A189-3CB6981C78C2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4DC1-2B4D-45F4-A73B-CBA819A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complaints!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31E-7339-42AC-ABE7-E85FCD9B7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1912200"/>
            <a:ext cx="6426296" cy="4444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stored as Feature Structures (FSs) </a:t>
            </a:r>
          </a:p>
          <a:p>
            <a:pPr lvl="1"/>
            <a:r>
              <a:rPr lang="en-US" dirty="0"/>
              <a:t>instances of JCas classes</a:t>
            </a:r>
          </a:p>
          <a:p>
            <a:pPr lvl="1"/>
            <a:r>
              <a:rPr lang="en-US" dirty="0"/>
              <a:t>Normal Java objects, 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GC works 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!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API: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general way to get data from CAS/JCas and hook to common Java idioms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Cas or JCas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cs typeface="Courier New" panose="02070309020205020404" pitchFamily="49" charset="0"/>
              </a:rPr>
              <a:t>UIMA objects integrated into Java idioms, with generic types supporting type inferencing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6C36-A8EE-468E-B831-D4B9EDF6E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497A-5338-4CC0-B337-3AB85C4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24" y="2330621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1623F-386F-4017-BA42-ABFC65478DA8}"/>
              </a:ext>
            </a:extLst>
          </p:cNvPr>
          <p:cNvSpPr txBox="1"/>
          <p:nvPr/>
        </p:nvSpPr>
        <p:spPr>
          <a:xfrm>
            <a:off x="7464594" y="1940772"/>
            <a:ext cx="1718099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You, pulling</a:t>
            </a:r>
          </a:p>
          <a:p>
            <a:r>
              <a:rPr lang="en-US" sz="2133" dirty="0"/>
              <a:t>FSs out of 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0DE07-D9CA-428F-A254-C044945A83B9}"/>
              </a:ext>
            </a:extLst>
          </p:cNvPr>
          <p:cNvSpPr txBox="1"/>
          <p:nvPr/>
        </p:nvSpPr>
        <p:spPr>
          <a:xfrm>
            <a:off x="9567897" y="3702328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FSs in the Cas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25E6A-FD26-49A9-AB00-13CF157F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24" y="3022706"/>
            <a:ext cx="527115" cy="527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9D5-277D-407E-A63B-5399786A4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9224-8BE5-4415-9386-152F238494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43CBF3-DD08-4B43-857D-2B6E5185334E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6A-E369-4DA7-8095-DC9C5B2A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- </a:t>
            </a:r>
            <a:r>
              <a:rPr lang="en-US" dirty="0" err="1"/>
              <a:t>ConcurrentModificationException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A08-0773-4423-B547-5084E4944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01953"/>
            <a:ext cx="8060143" cy="4454397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While iterating with UIMA Feature Structure iterators, sometimes you get a 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Maybe you remove a no-longer-needed FS</a:t>
            </a:r>
          </a:p>
          <a:p>
            <a:pPr lvl="2"/>
            <a:r>
              <a:rPr lang="en-US" sz="2133" dirty="0"/>
              <a:t>Or maybe you add a new FS</a:t>
            </a:r>
          </a:p>
          <a:p>
            <a:pPr lvl="2"/>
            <a:endParaRPr lang="en-US" sz="2133" dirty="0"/>
          </a:p>
          <a:p>
            <a:pPr lvl="1"/>
            <a:r>
              <a:rPr lang="en-US" dirty="0"/>
              <a:t>Maybe you modify a feature</a:t>
            </a:r>
          </a:p>
          <a:p>
            <a:pPr lvl="2"/>
            <a:r>
              <a:rPr lang="en-US" sz="2133" dirty="0"/>
              <a:t>And it turns out (</a:t>
            </a:r>
            <a:r>
              <a:rPr lang="en-US" sz="2133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unbeknownst to you</a:t>
            </a:r>
            <a:r>
              <a:rPr lang="en-US" sz="2133" dirty="0"/>
              <a:t>) it was used in some index somewhere else</a:t>
            </a:r>
          </a:p>
          <a:p>
            <a:pPr lvl="1"/>
            <a:endParaRPr lang="en-US" dirty="0"/>
          </a:p>
          <a:p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Eliminated in V3!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OK to modify index while iterating over it</a:t>
            </a:r>
          </a:p>
          <a:p>
            <a:pPr lvl="2"/>
            <a:r>
              <a:rPr lang="en-US" sz="2133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Iteration continues with pre-modified version</a:t>
            </a:r>
          </a:p>
          <a:p>
            <a:pPr lvl="2"/>
            <a:r>
              <a:rPr lang="en-US" sz="2133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(efficient)</a:t>
            </a:r>
          </a:p>
          <a:p>
            <a:pPr lvl="2"/>
            <a:endParaRPr lang="en-US" sz="2133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DAAE-A525-47E3-8E32-B9739404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7B5-9602-4641-8F52-2F06BF817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BDC63A-1D34-4024-B6BC-94F0FA644008}"/>
              </a:ext>
            </a:extLst>
          </p:cNvPr>
          <p:cNvGraphicFramePr/>
          <p:nvPr>
            <p:extLst/>
          </p:nvPr>
        </p:nvGraphicFramePr>
        <p:xfrm>
          <a:off x="8208475" y="2696483"/>
          <a:ext cx="3005751" cy="274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E8EFC1-7647-4886-948D-B7A073FD9E03}"/>
              </a:ext>
            </a:extLst>
          </p:cNvPr>
          <p:cNvSpPr txBox="1"/>
          <p:nvPr/>
        </p:nvSpPr>
        <p:spPr>
          <a:xfrm>
            <a:off x="10422215" y="2933124"/>
            <a:ext cx="182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Concurrent Modification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AB3EA-F198-4E0B-B0EC-CD1F01DC40EC}"/>
              </a:ext>
            </a:extLst>
          </p:cNvPr>
          <p:cNvSpPr/>
          <p:nvPr/>
        </p:nvSpPr>
        <p:spPr>
          <a:xfrm rot="18838207">
            <a:off x="9893928" y="3805663"/>
            <a:ext cx="811795" cy="29806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3C6C-851D-4702-B7EA-D0BD0ADCF3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6859CF-7BE2-491B-891B-32127F49A511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A32-A3C7-42B2-B0F1-BE1B8E7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modifying FS and indexes while iterating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2E75-3FCF-4B11-B2C7-1E5C11945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4000" y="2634996"/>
            <a:ext cx="11938000" cy="40332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FSIterator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&lt;Token&gt; it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Token.class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is_Mr_Mrs_Dr_Sir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(token)) {</a:t>
            </a:r>
          </a:p>
          <a:p>
            <a:pPr marL="0" indent="0">
              <a:buNone/>
            </a:pP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token.removeFromIndexes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(from indexes)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and the next into one token with span covering both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followingToken.prefix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token.getCoveredText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token.getBegin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D834-9C8B-486D-BDF1-19048CEAD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DA63-E89A-4FAE-B91D-0F829A0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9B8D3-6A6A-4C96-B120-9991495F6CC6}"/>
              </a:ext>
            </a:extLst>
          </p:cNvPr>
          <p:cNvGrpSpPr/>
          <p:nvPr/>
        </p:nvGrpSpPr>
        <p:grpSpPr>
          <a:xfrm>
            <a:off x="6989505" y="5306947"/>
            <a:ext cx="4428357" cy="913199"/>
            <a:chOff x="5058494" y="3399018"/>
            <a:chExt cx="3321281" cy="68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941E3-7730-4B30-AE4D-B463C9EEAA7A}"/>
                </a:ext>
              </a:extLst>
            </p:cNvPr>
            <p:cNvSpPr txBox="1"/>
            <p:nvPr/>
          </p:nvSpPr>
          <p:spPr>
            <a:xfrm>
              <a:off x="5638924" y="3399018"/>
              <a:ext cx="2740851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Causes under-the-covers</a:t>
              </a:r>
              <a:b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</a:br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remove and add-back</a:t>
              </a:r>
              <a:endPara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211B12-1ECE-4B8C-A13E-70FDE9581082}"/>
                </a:ext>
              </a:extLst>
            </p:cNvPr>
            <p:cNvSpPr/>
            <p:nvPr/>
          </p:nvSpPr>
          <p:spPr>
            <a:xfrm rot="10800000">
              <a:off x="5058494" y="3694202"/>
              <a:ext cx="572654" cy="230909"/>
            </a:xfrm>
            <a:prstGeom prst="rightArrow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9F2ED2-C413-4A74-A98B-AFCE76DA13E7}"/>
              </a:ext>
            </a:extLst>
          </p:cNvPr>
          <p:cNvSpPr txBox="1"/>
          <p:nvPr/>
        </p:nvSpPr>
        <p:spPr>
          <a:xfrm>
            <a:off x="3973690" y="1691438"/>
            <a:ext cx="101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Smith was looking for a gift for Mrs. Smith.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6B535-7FBE-4263-B4CD-E881F4F20BFB}"/>
              </a:ext>
            </a:extLst>
          </p:cNvPr>
          <p:cNvSpPr txBox="1"/>
          <p:nvPr/>
        </p:nvSpPr>
        <p:spPr>
          <a:xfrm>
            <a:off x="901686" y="2003643"/>
            <a:ext cx="31477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Combine into single tokens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E13B3B9-9A6D-48BC-A95A-048DB8998B15}"/>
              </a:ext>
            </a:extLst>
          </p:cNvPr>
          <p:cNvSpPr/>
          <p:nvPr/>
        </p:nvSpPr>
        <p:spPr>
          <a:xfrm rot="16200000">
            <a:off x="4508030" y="1712166"/>
            <a:ext cx="339935" cy="1129125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4FB38B-E302-48A1-9C82-F976A4280FD6}"/>
              </a:ext>
            </a:extLst>
          </p:cNvPr>
          <p:cNvSpPr/>
          <p:nvPr/>
        </p:nvSpPr>
        <p:spPr>
          <a:xfrm rot="16200000">
            <a:off x="8900914" y="1585707"/>
            <a:ext cx="315485" cy="1341120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03CE-04B0-41B4-988C-C24D10F5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F122D3-7248-47BC-BBF9-FD7B0A466F80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EC9-BCA9-49BD-A244-8236B6E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– </a:t>
            </a:r>
            <a:r>
              <a:rPr lang="en-US" dirty="0" err="1"/>
              <a:t>Subiterators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1C6-D125-4F51-8EC6-C98CFB17C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2" y="1912201"/>
            <a:ext cx="7470600" cy="4033208"/>
          </a:xfrm>
        </p:spPr>
        <p:txBody>
          <a:bodyPr/>
          <a:lstStyle/>
          <a:p>
            <a:r>
              <a:rPr lang="en-US" sz="2400" dirty="0"/>
              <a:t>Get a </a:t>
            </a:r>
            <a:r>
              <a:rPr lang="en-US" sz="2400" dirty="0" err="1"/>
              <a:t>subiterator</a:t>
            </a:r>
            <a:r>
              <a:rPr lang="en-US" sz="2400" dirty="0"/>
              <a:t> over </a:t>
            </a:r>
            <a:r>
              <a:rPr lang="en-US" sz="2400" dirty="0">
                <a:highlight>
                  <a:srgbClr val="FFCC99"/>
                </a:highlight>
              </a:rPr>
              <a:t>aa</a:t>
            </a:r>
            <a:r>
              <a:rPr lang="en-US" sz="2400" dirty="0"/>
              <a:t>, begin = 10, end = 20</a:t>
            </a:r>
          </a:p>
          <a:p>
            <a:pPr lvl="1"/>
            <a:r>
              <a:rPr lang="en-US" dirty="0"/>
              <a:t>Lots of annotations there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subiterator</a:t>
            </a:r>
            <a:r>
              <a:rPr lang="en-US" dirty="0"/>
              <a:t> is sometimes </a:t>
            </a:r>
            <a:r>
              <a:rPr lang="en-US" sz="32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</a:rPr>
              <a:t>empty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2400" dirty="0"/>
              <a:t>Due to unexpected type priority ordering done elsewhere</a:t>
            </a:r>
          </a:p>
          <a:p>
            <a:pPr lvl="2"/>
            <a:endParaRPr lang="en-US" sz="2400" dirty="0"/>
          </a:p>
          <a:p>
            <a:r>
              <a:rPr lang="en-US" sz="2400" dirty="0"/>
              <a:t>Fixed in V3 – select doesn’t let type priorities do this</a:t>
            </a:r>
          </a:p>
          <a:p>
            <a:pPr marL="461422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47D1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CC9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3845-8A07-44C8-BB27-30495382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DA70-AC47-4131-A492-FE557C51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9983A-07A1-496A-A48D-A525811C648B}"/>
              </a:ext>
            </a:extLst>
          </p:cNvPr>
          <p:cNvGrpSpPr/>
          <p:nvPr/>
        </p:nvGrpSpPr>
        <p:grpSpPr>
          <a:xfrm>
            <a:off x="8432801" y="3735479"/>
            <a:ext cx="3321798" cy="2266040"/>
            <a:chOff x="9090591" y="3476637"/>
            <a:chExt cx="2096528" cy="1166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6969E1-03CC-44EC-B648-13303D355FC1}"/>
                </a:ext>
              </a:extLst>
            </p:cNvPr>
            <p:cNvSpPr/>
            <p:nvPr/>
          </p:nvSpPr>
          <p:spPr>
            <a:xfrm>
              <a:off x="909059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873372-EA25-4285-B597-8E2CC1389EAA}"/>
                </a:ext>
              </a:extLst>
            </p:cNvPr>
            <p:cNvSpPr/>
            <p:nvPr/>
          </p:nvSpPr>
          <p:spPr>
            <a:xfrm>
              <a:off x="924034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83E5BC-7A38-4460-94D9-16075AC17342}"/>
                </a:ext>
              </a:extLst>
            </p:cNvPr>
            <p:cNvSpPr/>
            <p:nvPr/>
          </p:nvSpPr>
          <p:spPr>
            <a:xfrm>
              <a:off x="939009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1D942E-55F3-4C74-98E9-DE2C8438FE7B}"/>
                </a:ext>
              </a:extLst>
            </p:cNvPr>
            <p:cNvSpPr/>
            <p:nvPr/>
          </p:nvSpPr>
          <p:spPr>
            <a:xfrm>
              <a:off x="953984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DD2788-4DBD-4F08-8BB7-6C64AA9DECB9}"/>
                </a:ext>
              </a:extLst>
            </p:cNvPr>
            <p:cNvSpPr/>
            <p:nvPr/>
          </p:nvSpPr>
          <p:spPr>
            <a:xfrm>
              <a:off x="968959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88B9C3F-EEF3-4B7D-8AC1-26D648837EBA}"/>
                </a:ext>
              </a:extLst>
            </p:cNvPr>
            <p:cNvSpPr/>
            <p:nvPr/>
          </p:nvSpPr>
          <p:spPr>
            <a:xfrm>
              <a:off x="983935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683BE79-7D59-4965-BB9E-C6492E47FBFA}"/>
                </a:ext>
              </a:extLst>
            </p:cNvPr>
            <p:cNvSpPr/>
            <p:nvPr/>
          </p:nvSpPr>
          <p:spPr>
            <a:xfrm>
              <a:off x="998910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A0F7223-5D86-413A-AA64-4826764D5E10}"/>
                </a:ext>
              </a:extLst>
            </p:cNvPr>
            <p:cNvSpPr/>
            <p:nvPr/>
          </p:nvSpPr>
          <p:spPr>
            <a:xfrm>
              <a:off x="1013885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09803C6-1A90-4C89-87A8-2F3A8C50E57A}"/>
                </a:ext>
              </a:extLst>
            </p:cNvPr>
            <p:cNvSpPr/>
            <p:nvPr/>
          </p:nvSpPr>
          <p:spPr>
            <a:xfrm>
              <a:off x="1028860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D83187-3996-4A72-9074-DD832BA92CA6}"/>
                </a:ext>
              </a:extLst>
            </p:cNvPr>
            <p:cNvSpPr/>
            <p:nvPr/>
          </p:nvSpPr>
          <p:spPr>
            <a:xfrm>
              <a:off x="1043835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487FA8-F813-4018-AD10-E70B6E9B658C}"/>
                </a:ext>
              </a:extLst>
            </p:cNvPr>
            <p:cNvSpPr/>
            <p:nvPr/>
          </p:nvSpPr>
          <p:spPr>
            <a:xfrm>
              <a:off x="1058811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ECC10B-5510-44D1-A2ED-61A84852B5CE}"/>
                </a:ext>
              </a:extLst>
            </p:cNvPr>
            <p:cNvSpPr/>
            <p:nvPr/>
          </p:nvSpPr>
          <p:spPr>
            <a:xfrm>
              <a:off x="1073786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C8D501-2212-497E-96FA-68C3DB90B90F}"/>
                </a:ext>
              </a:extLst>
            </p:cNvPr>
            <p:cNvSpPr/>
            <p:nvPr/>
          </p:nvSpPr>
          <p:spPr>
            <a:xfrm>
              <a:off x="1088761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5802C3-E8FA-46C0-86E0-137FED57E0D0}"/>
                </a:ext>
              </a:extLst>
            </p:cNvPr>
            <p:cNvSpPr/>
            <p:nvPr/>
          </p:nvSpPr>
          <p:spPr>
            <a:xfrm>
              <a:off x="1103736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CAE64C1-8982-4380-B858-359C8C199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5947" y="3674345"/>
              <a:ext cx="0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AFAC192-19E1-4A23-979D-C0D8BC3B9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8944" y="3674345"/>
              <a:ext cx="15053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C7DFA08-A9D0-4A1E-AC98-2BDE0B407EAA}"/>
                </a:ext>
              </a:extLst>
            </p:cNvPr>
            <p:cNvSpPr/>
            <p:nvPr/>
          </p:nvSpPr>
          <p:spPr>
            <a:xfrm>
              <a:off x="9944797" y="3977335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2A1830-3C0E-44AD-AB45-CF28C5BA3F04}"/>
                </a:ext>
              </a:extLst>
            </p:cNvPr>
            <p:cNvSpPr/>
            <p:nvPr/>
          </p:nvSpPr>
          <p:spPr>
            <a:xfrm>
              <a:off x="9943986" y="4158723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x2</a:t>
              </a:r>
              <a:endParaRPr lang="en-US" sz="1333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1622F7-6B26-4999-B499-C80F89249B01}"/>
                </a:ext>
              </a:extLst>
            </p:cNvPr>
            <p:cNvSpPr/>
            <p:nvPr/>
          </p:nvSpPr>
          <p:spPr>
            <a:xfrm>
              <a:off x="9939623" y="4348317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0F6B214-400F-41F8-B2D5-414A768B8C49}"/>
                </a:ext>
              </a:extLst>
            </p:cNvPr>
            <p:cNvSpPr/>
            <p:nvPr/>
          </p:nvSpPr>
          <p:spPr>
            <a:xfrm>
              <a:off x="9930882" y="4566901"/>
              <a:ext cx="495300" cy="76200"/>
            </a:xfrm>
            <a:prstGeom prst="rect">
              <a:avLst/>
            </a:prstGeom>
            <a:solidFill>
              <a:srgbClr val="FFCC99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aa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313DF8B-4FD7-41FF-B2A3-9C76B6C6FA5D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745948" y="4015435"/>
              <a:ext cx="1988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1AA976F-87C5-4414-9F88-BF44BA530A2B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9745947" y="4196823"/>
              <a:ext cx="1980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BDCDD2-FB45-4D5C-ADCB-BE51B5188984}"/>
                </a:ext>
              </a:extLst>
            </p:cNvPr>
            <p:cNvCxnSpPr>
              <a:stCxn id="108" idx="1"/>
            </p:cNvCxnSpPr>
            <p:nvPr/>
          </p:nvCxnSpPr>
          <p:spPr>
            <a:xfrm flipH="1">
              <a:off x="9745947" y="4386417"/>
              <a:ext cx="1936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4C2057F-5979-43AB-AE28-AB536787299D}"/>
                </a:ext>
              </a:extLst>
            </p:cNvPr>
            <p:cNvCxnSpPr>
              <a:stCxn id="109" idx="1"/>
            </p:cNvCxnSpPr>
            <p:nvPr/>
          </p:nvCxnSpPr>
          <p:spPr>
            <a:xfrm flipH="1">
              <a:off x="9745947" y="4605001"/>
              <a:ext cx="1849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EF7230-5E5F-4615-90D6-42CE0B2912E8}"/>
                </a:ext>
              </a:extLst>
            </p:cNvPr>
            <p:cNvCxnSpPr>
              <a:stCxn id="109" idx="3"/>
            </p:cNvCxnSpPr>
            <p:nvPr/>
          </p:nvCxnSpPr>
          <p:spPr>
            <a:xfrm>
              <a:off x="10426181" y="4605001"/>
              <a:ext cx="2127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513A364-EBF1-4949-A6C0-02C47AF65CFE}"/>
                </a:ext>
              </a:extLst>
            </p:cNvPr>
            <p:cNvCxnSpPr>
              <a:stCxn id="108" idx="3"/>
            </p:cNvCxnSpPr>
            <p:nvPr/>
          </p:nvCxnSpPr>
          <p:spPr>
            <a:xfrm>
              <a:off x="10434923" y="4386417"/>
              <a:ext cx="2158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A55872-D608-4FB9-817B-BD7B919F3063}"/>
                </a:ext>
              </a:extLst>
            </p:cNvPr>
            <p:cNvCxnSpPr>
              <a:stCxn id="107" idx="3"/>
            </p:cNvCxnSpPr>
            <p:nvPr/>
          </p:nvCxnSpPr>
          <p:spPr>
            <a:xfrm>
              <a:off x="10439286" y="4196823"/>
              <a:ext cx="2115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88CCCFF-D204-441C-A55D-B8994136704D}"/>
                </a:ext>
              </a:extLst>
            </p:cNvPr>
            <p:cNvCxnSpPr>
              <a:stCxn id="106" idx="3"/>
            </p:cNvCxnSpPr>
            <p:nvPr/>
          </p:nvCxnSpPr>
          <p:spPr>
            <a:xfrm>
              <a:off x="10440096" y="4015435"/>
              <a:ext cx="1988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5276507-D29D-4DE3-8C5D-C4D85E4A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27" y="1583095"/>
            <a:ext cx="1113576" cy="127265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3A9810F-63ED-4502-9FB0-78877415AA56}"/>
              </a:ext>
            </a:extLst>
          </p:cNvPr>
          <p:cNvSpPr txBox="1"/>
          <p:nvPr/>
        </p:nvSpPr>
        <p:spPr>
          <a:xfrm>
            <a:off x="8323330" y="2868164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the x’s?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396E-2F00-4190-8D7F-9E56ED2E40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59E92D-263E-422E-BF83-D1A4522EF799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1566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FSs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3491418"/>
            <a:ext cx="5175104" cy="16135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If you don’t have a JCas class for the type: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myUimaType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6727568" y="2601564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Using a sorted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381580" y="3435509"/>
            <a:ext cx="5424139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51E94B-79DB-46D4-BA6F-58FD1DD5D616}"/>
              </a:ext>
            </a:extLst>
          </p:cNvPr>
          <p:cNvSpPr txBox="1">
            <a:spLocks/>
          </p:cNvSpPr>
          <p:nvPr/>
        </p:nvSpPr>
        <p:spPr bwMode="auto">
          <a:xfrm>
            <a:off x="5283201" y="5354304"/>
            <a:ext cx="1254897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Both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B8E5F0-B1DD-4D70-A88E-0BBAC31C22E0}"/>
              </a:ext>
            </a:extLst>
          </p:cNvPr>
          <p:cNvSpPr txBox="1">
            <a:spLocks/>
          </p:cNvSpPr>
          <p:nvPr/>
        </p:nvSpPr>
        <p:spPr bwMode="auto">
          <a:xfrm>
            <a:off x="1979689" y="6030636"/>
            <a:ext cx="7568696" cy="41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A05A0-5810-4A22-B26B-72C4A2AB59DE}"/>
              </a:ext>
            </a:extLst>
          </p:cNvPr>
          <p:cNvSpPr txBox="1">
            <a:spLocks/>
          </p:cNvSpPr>
          <p:nvPr/>
        </p:nvSpPr>
        <p:spPr bwMode="auto">
          <a:xfrm>
            <a:off x="710083" y="1037811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Select framework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BACAC-C13A-4EA1-B51F-A3D43B1D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42" y="598110"/>
            <a:ext cx="1364809" cy="136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8A58-60A4-46C4-8F7F-6AF9844AF1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F9C820-4759-47F0-AB22-A5CE1F5A5EF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2FF8A9-BD55-4D6B-9E7D-8A597ACE0F19}"/>
              </a:ext>
            </a:extLst>
          </p:cNvPr>
          <p:cNvSpPr txBox="1">
            <a:spLocks/>
          </p:cNvSpPr>
          <p:nvPr/>
        </p:nvSpPr>
        <p:spPr>
          <a:xfrm>
            <a:off x="609599" y="1890717"/>
            <a:ext cx="6502401" cy="61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Credit: many ideas from </a:t>
            </a:r>
            <a:r>
              <a:rPr lang="en-US" dirty="0" err="1"/>
              <a:t>uimaFIT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4AA-1F26-42F6-91DE-739985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 following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180-8BAA-41C2-B108-F42F85CF9F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307995"/>
            <a:ext cx="11785600" cy="195735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 ...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// already is a stream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(fs, outsideParam1))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AA51-6C78-4C4F-93FF-576C8A864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65347"/>
            <a:ext cx="9753600" cy="228600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81C9-8723-43ED-BDEB-8812B2F1A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470A01-45E4-4A2C-ABCE-7F7A6636EA2E}"/>
              </a:ext>
            </a:extLst>
          </p:cNvPr>
          <p:cNvGraphicFramePr/>
          <p:nvPr>
            <p:extLst/>
          </p:nvPr>
        </p:nvGraphicFramePr>
        <p:xfrm>
          <a:off x="3032912" y="1449388"/>
          <a:ext cx="4906977" cy="2690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8E40967-5A0D-443F-8020-6C76D5BF2BC5}"/>
              </a:ext>
            </a:extLst>
          </p:cNvPr>
          <p:cNvGrpSpPr/>
          <p:nvPr/>
        </p:nvGrpSpPr>
        <p:grpSpPr>
          <a:xfrm>
            <a:off x="6400801" y="4840238"/>
            <a:ext cx="5705856" cy="584775"/>
            <a:chOff x="6462143" y="3509263"/>
            <a:chExt cx="3337559" cy="4385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75B33-5165-4427-9321-E7C4ADF9B45E}"/>
                </a:ext>
              </a:extLst>
            </p:cNvPr>
            <p:cNvSpPr txBox="1"/>
            <p:nvPr/>
          </p:nvSpPr>
          <p:spPr>
            <a:xfrm>
              <a:off x="7187357" y="3509263"/>
              <a:ext cx="2612345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Fast Iterators (Unsorted)</a:t>
              </a: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C0DF1C9-91B3-4975-AA72-62EA667CE951}"/>
                </a:ext>
              </a:extLst>
            </p:cNvPr>
            <p:cNvSpPr/>
            <p:nvPr/>
          </p:nvSpPr>
          <p:spPr>
            <a:xfrm rot="6328996">
              <a:off x="6752324" y="3228136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ECB308B-04F5-47EC-B3F0-35C1AA1B2CB1}"/>
                </a:ext>
              </a:extLst>
            </p:cNvPr>
            <p:cNvSpPr/>
            <p:nvPr/>
          </p:nvSpPr>
          <p:spPr>
            <a:xfrm rot="5105437">
              <a:off x="6752323" y="3506055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8A6-6510-447A-8FEB-BD0B2A855AEE}"/>
              </a:ext>
            </a:extLst>
          </p:cNvPr>
          <p:cNvSpPr txBox="1"/>
          <p:nvPr/>
        </p:nvSpPr>
        <p:spPr>
          <a:xfrm rot="1461183">
            <a:off x="166280" y="3203456"/>
            <a:ext cx="238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E51DB7-DC19-4A20-9DBB-646962386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252E-48AB-4A61-9922-816B9A78CAB9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1" grpId="0">
        <p:bldAsOne/>
      </p:bldGraphic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1778</Words>
  <Application>Microsoft Office PowerPoint</Application>
  <PresentationFormat>Widescreen</PresentationFormat>
  <Paragraphs>393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PGothic</vt:lpstr>
      <vt:lpstr>MS PGothic</vt:lpstr>
      <vt:lpstr>Arial</vt:lpstr>
      <vt:lpstr>Calibri</vt:lpstr>
      <vt:lpstr>Calibri Light</vt:lpstr>
      <vt:lpstr>Courier New</vt:lpstr>
      <vt:lpstr>Wingdings</vt:lpstr>
      <vt:lpstr>ヒラギノ角ゴ Pro W3</vt:lpstr>
      <vt:lpstr>Office Theme</vt:lpstr>
      <vt:lpstr>UIMA V3</vt:lpstr>
      <vt:lpstr>What does this cover?</vt:lpstr>
      <vt:lpstr>Complaints!</vt:lpstr>
      <vt:lpstr>Fixing the complaints!</vt:lpstr>
      <vt:lpstr>Fixing surprises - ConcurrentModificationException</vt:lpstr>
      <vt:lpstr>Example: modifying FS and indexes while iterating</vt:lpstr>
      <vt:lpstr>Fixing Surprises – Subiterators</vt:lpstr>
      <vt:lpstr>Selecting FSs by type</vt:lpstr>
      <vt:lpstr>Actions following select</vt:lpstr>
      <vt:lpstr>Special kinds of select:  getting FSs within bounds of another</vt:lpstr>
      <vt:lpstr>The opposite:  getting FSs covering (spanning) a particular spot</vt:lpstr>
      <vt:lpstr>Getting FSs “at” a particular spot</vt:lpstr>
      <vt:lpstr>Getting the first item</vt:lpstr>
      <vt:lpstr>Select: starting at a position</vt:lpstr>
      <vt:lpstr>Arbitrary Java objects in the CAS (!)</vt:lpstr>
      <vt:lpstr>Some new (semi-)built-in types</vt:lpstr>
      <vt:lpstr>A feature which is an adjustable array</vt:lpstr>
      <vt:lpstr>Feature holding a set of Feature Structures</vt:lpstr>
      <vt:lpstr>UIMA Logger complaints</vt:lpstr>
      <vt:lpstr>UIMA logger too old-fashioned to easily use efficiently</vt:lpstr>
      <vt:lpstr>V2 UIMA logger:  missing “marker” support</vt:lpstr>
      <vt:lpstr>UIMA logger: context information</vt:lpstr>
      <vt:lpstr>UIMA “living” with other loggers</vt:lpstr>
      <vt:lpstr>FSArrays, StringArrays, etc. too hard to use</vt:lpstr>
      <vt:lpstr>FSArrays and generic typing</vt:lpstr>
      <vt:lpstr>UIMA Lists too hard to use</vt:lpstr>
      <vt:lpstr>Common operations on UIMA lists and arrays</vt:lpstr>
      <vt:lpstr>How about speed?</vt:lpstr>
      <vt:lpstr>V3 summary</vt:lpstr>
      <vt:lpstr>Get UIMA V3 from Apache UIMA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 V3</dc:title>
  <dc:creator>Marshall Schor</dc:creator>
  <cp:lastModifiedBy>Marshall Schor</cp:lastModifiedBy>
  <cp:revision>73</cp:revision>
  <dcterms:created xsi:type="dcterms:W3CDTF">2017-11-08T21:27:09Z</dcterms:created>
  <dcterms:modified xsi:type="dcterms:W3CDTF">2017-12-05T22:05:40Z</dcterms:modified>
</cp:coreProperties>
</file>