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970201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getting FSs at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7618405" cy="1725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4"/>
            <a:ext cx="11054727" cy="1146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390239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208363"/>
            <a:ext cx="11054727" cy="1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holds an arbitrary Java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 which has both </a:t>
            </a:r>
          </a:p>
          <a:p>
            <a:pPr lvl="1"/>
            <a:r>
              <a:rPr lang="en-US" dirty="0"/>
              <a:t>the Java Object (as a field, with whatever custom accessors you want</a:t>
            </a:r>
          </a:p>
          <a:p>
            <a:pPr lvl="1"/>
            <a:r>
              <a:rPr lang="en-US" dirty="0"/>
              <a:t>A representation as normal CAS data objects,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490237" cy="4033208"/>
          </a:xfrm>
        </p:spPr>
        <p:txBody>
          <a:bodyPr/>
          <a:lstStyle/>
          <a:p>
            <a:r>
              <a:rPr lang="en-US" dirty="0"/>
              <a:t>Built using previous slide’s new capability</a:t>
            </a:r>
          </a:p>
          <a:p>
            <a:endParaRPr lang="en-US" dirty="0"/>
          </a:p>
          <a:p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Problem: you want to have a feature which holds </a:t>
            </a:r>
            <a:br>
              <a:rPr lang="en-US" dirty="0"/>
            </a:br>
            <a:r>
              <a:rPr lang="en-US" dirty="0"/>
              <a:t>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Solution: use the new (semi)built-in type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too complex to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6472132" y="2247242"/>
            <a:ext cx="42769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deck shows off many of the new features of UIMA v3 </a:t>
            </a:r>
          </a:p>
          <a:p>
            <a:pPr lvl="1"/>
            <a:r>
              <a:rPr lang="en-US" dirty="0"/>
              <a:t>From the perspective of programmers, having complaints and</a:t>
            </a:r>
            <a:br>
              <a:rPr lang="en-US" dirty="0"/>
            </a:br>
            <a:r>
              <a:rPr lang="en-US" dirty="0"/>
              <a:t>seeing how UIMA v3 (uv3) addresses these</a:t>
            </a:r>
          </a:p>
          <a:p>
            <a:endParaRPr lang="en-US" dirty="0"/>
          </a:p>
          <a:p>
            <a:r>
              <a:rPr lang="en-US" dirty="0"/>
              <a:t>It doesn’t cover all the features; for that, please see the UIMA V3 User’s Guide documentation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11/8/2017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 for 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support these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have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Problem: want to build a list from the end</a:t>
            </a:r>
          </a:p>
          <a:p>
            <a:endParaRPr lang="en-US" dirty="0"/>
          </a:p>
          <a:p>
            <a:r>
              <a:rPr lang="en-US" dirty="0"/>
              <a:t>Solution: lots of new APIs on UIMA Lists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/>
              <a:t>emptyXXX</a:t>
            </a:r>
            <a:r>
              <a:rPr lang="en-US" dirty="0"/>
              <a:t>, empty(</a:t>
            </a:r>
            <a:r>
              <a:rPr lang="en-US" dirty="0" err="1"/>
              <a:t>XxxList.class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E65234C1-F7F7-4622-8855-FE2E6F8E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45" y="738184"/>
            <a:ext cx="8589755" cy="55864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82700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1"/>
            <a:ext cx="6426296" cy="4033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GC works </a:t>
            </a:r>
            <a:r>
              <a:rPr lang="en-US" dirty="0">
                <a:sym typeface="Wingdings" panose="05000000000000000000" pitchFamily="2" charset="2"/>
              </a:rPr>
              <a:t>!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/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iterating,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/>
              <a:t>Eliminated in V3!</a:t>
            </a:r>
          </a:p>
          <a:p>
            <a:pPr lvl="1"/>
            <a:r>
              <a:rPr lang="en-US" dirty="0"/>
              <a:t>OK to modify index while iterating over it</a:t>
            </a:r>
          </a:p>
          <a:p>
            <a:pPr lvl="2"/>
            <a:r>
              <a:rPr lang="en-US" sz="2133" dirty="0"/>
              <a:t>Iteration continues with pre-modified version</a:t>
            </a:r>
          </a:p>
          <a:p>
            <a:pPr lvl="2"/>
            <a:r>
              <a:rPr lang="en-US" sz="2133" dirty="0"/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89949" y="2966991"/>
            <a:ext cx="17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C.M.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t2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t2.prefix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t2.setBegin(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5349054" y="4895467"/>
            <a:ext cx="6312833" cy="913199"/>
            <a:chOff x="3906982" y="3399018"/>
            <a:chExt cx="4734625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4521322" y="3399018"/>
              <a:ext cx="4120285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3906982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61277" y="1658920"/>
            <a:ext cx="339935" cy="1235619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9309902" y="1563912"/>
            <a:ext cx="315485" cy="1384713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6969E1-03CC-44EC-B648-13303D355FC1}"/>
              </a:ext>
            </a:extLst>
          </p:cNvPr>
          <p:cNvSpPr/>
          <p:nvPr/>
        </p:nvSpPr>
        <p:spPr>
          <a:xfrm>
            <a:off x="909059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873372-EA25-4285-B597-8E2CC1389EAA}"/>
              </a:ext>
            </a:extLst>
          </p:cNvPr>
          <p:cNvSpPr/>
          <p:nvPr/>
        </p:nvSpPr>
        <p:spPr>
          <a:xfrm>
            <a:off x="924034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3E5BC-7A38-4460-94D9-16075AC17342}"/>
              </a:ext>
            </a:extLst>
          </p:cNvPr>
          <p:cNvSpPr/>
          <p:nvPr/>
        </p:nvSpPr>
        <p:spPr>
          <a:xfrm>
            <a:off x="939009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31D942E-55F3-4C74-98E9-DE2C8438FE7B}"/>
              </a:ext>
            </a:extLst>
          </p:cNvPr>
          <p:cNvSpPr/>
          <p:nvPr/>
        </p:nvSpPr>
        <p:spPr>
          <a:xfrm>
            <a:off x="953984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DD2788-4DBD-4F08-8BB7-6C64AA9DECB9}"/>
              </a:ext>
            </a:extLst>
          </p:cNvPr>
          <p:cNvSpPr/>
          <p:nvPr/>
        </p:nvSpPr>
        <p:spPr>
          <a:xfrm>
            <a:off x="968959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8B9C3F-EEF3-4B7D-8AC1-26D648837EBA}"/>
              </a:ext>
            </a:extLst>
          </p:cNvPr>
          <p:cNvSpPr/>
          <p:nvPr/>
        </p:nvSpPr>
        <p:spPr>
          <a:xfrm>
            <a:off x="983935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3BE79-7D59-4965-BB9E-C6492E47FBFA}"/>
              </a:ext>
            </a:extLst>
          </p:cNvPr>
          <p:cNvSpPr/>
          <p:nvPr/>
        </p:nvSpPr>
        <p:spPr>
          <a:xfrm>
            <a:off x="998910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0F7223-5D86-413A-AA64-4826764D5E10}"/>
              </a:ext>
            </a:extLst>
          </p:cNvPr>
          <p:cNvSpPr/>
          <p:nvPr/>
        </p:nvSpPr>
        <p:spPr>
          <a:xfrm>
            <a:off x="1013885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9803C6-1A90-4C89-87A8-2F3A8C50E57A}"/>
              </a:ext>
            </a:extLst>
          </p:cNvPr>
          <p:cNvSpPr/>
          <p:nvPr/>
        </p:nvSpPr>
        <p:spPr>
          <a:xfrm>
            <a:off x="1028860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D83187-3996-4A72-9074-DD832BA92CA6}"/>
              </a:ext>
            </a:extLst>
          </p:cNvPr>
          <p:cNvSpPr/>
          <p:nvPr/>
        </p:nvSpPr>
        <p:spPr>
          <a:xfrm>
            <a:off x="1043835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487FA8-F813-4018-AD10-E70B6E9B658C}"/>
              </a:ext>
            </a:extLst>
          </p:cNvPr>
          <p:cNvSpPr/>
          <p:nvPr/>
        </p:nvSpPr>
        <p:spPr>
          <a:xfrm>
            <a:off x="1058811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1ECC10B-5510-44D1-A2ED-61A84852B5CE}"/>
              </a:ext>
            </a:extLst>
          </p:cNvPr>
          <p:cNvSpPr/>
          <p:nvPr/>
        </p:nvSpPr>
        <p:spPr>
          <a:xfrm>
            <a:off x="1073786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C8D501-2212-497E-96FA-68C3DB90B90F}"/>
              </a:ext>
            </a:extLst>
          </p:cNvPr>
          <p:cNvSpPr/>
          <p:nvPr/>
        </p:nvSpPr>
        <p:spPr>
          <a:xfrm>
            <a:off x="1088761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5802C3-E8FA-46C0-86E0-137FED57E0D0}"/>
              </a:ext>
            </a:extLst>
          </p:cNvPr>
          <p:cNvSpPr/>
          <p:nvPr/>
        </p:nvSpPr>
        <p:spPr>
          <a:xfrm>
            <a:off x="1103736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AE64C1-8982-4380-B858-359C8C199E89}"/>
              </a:ext>
            </a:extLst>
          </p:cNvPr>
          <p:cNvCxnSpPr>
            <a:cxnSpLocks/>
          </p:cNvCxnSpPr>
          <p:nvPr/>
        </p:nvCxnSpPr>
        <p:spPr>
          <a:xfrm flipV="1">
            <a:off x="9745947" y="3674345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FAC192-19E1-4A23-979D-C0D8BC3B9736}"/>
              </a:ext>
            </a:extLst>
          </p:cNvPr>
          <p:cNvCxnSpPr>
            <a:cxnSpLocks/>
          </p:cNvCxnSpPr>
          <p:nvPr/>
        </p:nvCxnSpPr>
        <p:spPr>
          <a:xfrm flipV="1">
            <a:off x="10638944" y="3674345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7DFA08-A9D0-4A1E-AC98-2BDE0B407EAA}"/>
              </a:ext>
            </a:extLst>
          </p:cNvPr>
          <p:cNvSpPr/>
          <p:nvPr/>
        </p:nvSpPr>
        <p:spPr>
          <a:xfrm>
            <a:off x="9944797" y="3977335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2A1830-3C0E-44AD-AB45-CF28C5BA3F04}"/>
              </a:ext>
            </a:extLst>
          </p:cNvPr>
          <p:cNvSpPr/>
          <p:nvPr/>
        </p:nvSpPr>
        <p:spPr>
          <a:xfrm>
            <a:off x="9943986" y="4158723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1622F7-6B26-4999-B499-C80F89249B01}"/>
              </a:ext>
            </a:extLst>
          </p:cNvPr>
          <p:cNvSpPr/>
          <p:nvPr/>
        </p:nvSpPr>
        <p:spPr>
          <a:xfrm>
            <a:off x="9939623" y="4348317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F6B214-400F-41F8-B2D5-414A768B8C49}"/>
              </a:ext>
            </a:extLst>
          </p:cNvPr>
          <p:cNvSpPr/>
          <p:nvPr/>
        </p:nvSpPr>
        <p:spPr>
          <a:xfrm>
            <a:off x="9930882" y="4566901"/>
            <a:ext cx="495300" cy="76200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13DF8B-4FD7-41FF-B2A3-9C76B6C6FA5D}"/>
              </a:ext>
            </a:extLst>
          </p:cNvPr>
          <p:cNvCxnSpPr>
            <a:endCxn id="106" idx="1"/>
          </p:cNvCxnSpPr>
          <p:nvPr/>
        </p:nvCxnSpPr>
        <p:spPr>
          <a:xfrm>
            <a:off x="9745948" y="4015435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AA976F-87C5-4414-9F88-BF44BA530A2B}"/>
              </a:ext>
            </a:extLst>
          </p:cNvPr>
          <p:cNvCxnSpPr>
            <a:endCxn id="107" idx="1"/>
          </p:cNvCxnSpPr>
          <p:nvPr/>
        </p:nvCxnSpPr>
        <p:spPr>
          <a:xfrm>
            <a:off x="9745947" y="4196823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BDCDD2-FB45-4D5C-ADCB-BE51B5188984}"/>
              </a:ext>
            </a:extLst>
          </p:cNvPr>
          <p:cNvCxnSpPr>
            <a:stCxn id="108" idx="1"/>
          </p:cNvCxnSpPr>
          <p:nvPr/>
        </p:nvCxnSpPr>
        <p:spPr>
          <a:xfrm flipH="1">
            <a:off x="9745947" y="4386417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C2057F-5979-43AB-AE28-AB536787299D}"/>
              </a:ext>
            </a:extLst>
          </p:cNvPr>
          <p:cNvCxnSpPr>
            <a:stCxn id="109" idx="1"/>
          </p:cNvCxnSpPr>
          <p:nvPr/>
        </p:nvCxnSpPr>
        <p:spPr>
          <a:xfrm flipH="1">
            <a:off x="9745947" y="4605001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EF7230-5E5F-4615-90D6-42CE0B2912E8}"/>
              </a:ext>
            </a:extLst>
          </p:cNvPr>
          <p:cNvCxnSpPr>
            <a:stCxn id="109" idx="3"/>
          </p:cNvCxnSpPr>
          <p:nvPr/>
        </p:nvCxnSpPr>
        <p:spPr>
          <a:xfrm>
            <a:off x="10426181" y="4605001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513A364-EBF1-4949-A6C0-02C47AF65CFE}"/>
              </a:ext>
            </a:extLst>
          </p:cNvPr>
          <p:cNvCxnSpPr>
            <a:stCxn id="108" idx="3"/>
          </p:cNvCxnSpPr>
          <p:nvPr/>
        </p:nvCxnSpPr>
        <p:spPr>
          <a:xfrm>
            <a:off x="10434923" y="4386417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A55872-D608-4FB9-817B-BD7B919F3063}"/>
              </a:ext>
            </a:extLst>
          </p:cNvPr>
          <p:cNvCxnSpPr>
            <a:stCxn id="107" idx="3"/>
          </p:cNvCxnSpPr>
          <p:nvPr/>
        </p:nvCxnSpPr>
        <p:spPr>
          <a:xfrm>
            <a:off x="10439286" y="4196823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8CCCFF-D204-441C-A55D-B8994136704D}"/>
              </a:ext>
            </a:extLst>
          </p:cNvPr>
          <p:cNvCxnSpPr>
            <a:stCxn id="106" idx="3"/>
          </p:cNvCxnSpPr>
          <p:nvPr/>
        </p:nvCxnSpPr>
        <p:spPr>
          <a:xfrm>
            <a:off x="10440096" y="4015435"/>
            <a:ext cx="19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8405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2938257"/>
            <a:ext cx="5175104" cy="16135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048403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2882348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4801143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5477475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100584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7819485" y="4828046"/>
            <a:ext cx="4372515" cy="584775"/>
            <a:chOff x="6462143" y="3509263"/>
            <a:chExt cx="3279386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8" y="3509263"/>
              <a:ext cx="255417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(Unsorted)</a:t>
              </a:r>
              <a:endPara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1272</Words>
  <Application>Microsoft Office PowerPoint</Application>
  <PresentationFormat>Widescreen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getting FSs at a particular spot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 feature which holds an arbitrary Java object</vt:lpstr>
      <vt:lpstr>Some new (semi-)built-in types</vt:lpstr>
      <vt:lpstr>A feature which is an adjustable array</vt:lpstr>
      <vt:lpstr>Feature holding a set of Feature Structures</vt:lpstr>
      <vt:lpstr>UIMA logger too complex to use efficiently</vt:lpstr>
      <vt:lpstr>FSArrays too hard to use</vt:lpstr>
      <vt:lpstr>FSArrays and generic typing</vt:lpstr>
      <vt:lpstr>UIMA Lists too hard to use</vt:lpstr>
      <vt:lpstr>Common operations on UIMA lists and arrays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11</cp:revision>
  <dcterms:created xsi:type="dcterms:W3CDTF">2017-11-08T21:27:09Z</dcterms:created>
  <dcterms:modified xsi:type="dcterms:W3CDTF">2017-11-08T22:13:53Z</dcterms:modified>
</cp:coreProperties>
</file>