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E462B1-02C8-4217-99A0-08FFB80D9D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E9EA88-046F-42EC-91DA-09A81E9C601E}">
      <dgm:prSet/>
      <dgm:spPr/>
      <dgm:t>
        <a:bodyPr/>
        <a:lstStyle/>
        <a:p>
          <a:r>
            <a:rPr lang="en-US"/>
            <a:t>Crime against women could be verbal, physical or sexual abuse usually perpetrated by a man.</a:t>
          </a:r>
        </a:p>
      </dgm:t>
    </dgm:pt>
    <dgm:pt modelId="{51AA2CCF-33F5-40B3-BAF4-A8D49C67CF48}" type="parTrans" cxnId="{FC375F97-BABB-4453-B515-8C5DCFBD85A9}">
      <dgm:prSet/>
      <dgm:spPr/>
      <dgm:t>
        <a:bodyPr/>
        <a:lstStyle/>
        <a:p>
          <a:endParaRPr lang="en-US"/>
        </a:p>
      </dgm:t>
    </dgm:pt>
    <dgm:pt modelId="{EBBC0423-55F2-4D54-A986-AB37E1160977}" type="sibTrans" cxnId="{FC375F97-BABB-4453-B515-8C5DCFBD85A9}">
      <dgm:prSet/>
      <dgm:spPr/>
      <dgm:t>
        <a:bodyPr/>
        <a:lstStyle/>
        <a:p>
          <a:endParaRPr lang="en-US"/>
        </a:p>
      </dgm:t>
    </dgm:pt>
    <dgm:pt modelId="{D2E9F4D9-4736-4836-9EB9-C6ECBA835303}">
      <dgm:prSet/>
      <dgm:spPr/>
      <dgm:t>
        <a:bodyPr/>
        <a:lstStyle/>
        <a:p>
          <a:r>
            <a:rPr lang="en-US" dirty="0"/>
            <a:t>Some common forms of these crimes against women include rape, domestic abuse, abduction, dowry related deaths, forced prostitution and so on.</a:t>
          </a:r>
        </a:p>
      </dgm:t>
    </dgm:pt>
    <dgm:pt modelId="{A431530E-9CAA-41AE-8687-71775A39A7D6}" type="parTrans" cxnId="{3F78AD2F-4D75-4550-9E21-20822B0DE815}">
      <dgm:prSet/>
      <dgm:spPr/>
      <dgm:t>
        <a:bodyPr/>
        <a:lstStyle/>
        <a:p>
          <a:endParaRPr lang="en-US"/>
        </a:p>
      </dgm:t>
    </dgm:pt>
    <dgm:pt modelId="{2427296D-F780-4891-AAB1-51CD33164365}" type="sibTrans" cxnId="{3F78AD2F-4D75-4550-9E21-20822B0DE815}">
      <dgm:prSet/>
      <dgm:spPr/>
      <dgm:t>
        <a:bodyPr/>
        <a:lstStyle/>
        <a:p>
          <a:endParaRPr lang="en-US"/>
        </a:p>
      </dgm:t>
    </dgm:pt>
    <dgm:pt modelId="{E1D7AA2F-82BA-4AB3-9A2A-A430B4DF9EC4}">
      <dgm:prSet/>
      <dgm:spPr/>
      <dgm:t>
        <a:bodyPr/>
        <a:lstStyle/>
        <a:p>
          <a:r>
            <a:rPr lang="en-US" dirty="0"/>
            <a:t>This project designs a model that </a:t>
          </a:r>
          <a:r>
            <a:rPr lang="en-US" dirty="0">
              <a:highlight>
                <a:srgbClr val="FFFF00"/>
              </a:highlight>
            </a:rPr>
            <a:t>addresses the issue of crime against women in India and predicts the rate of increase of these crimes</a:t>
          </a:r>
        </a:p>
      </dgm:t>
    </dgm:pt>
    <dgm:pt modelId="{60D7A57B-96D7-445D-B8FC-B190413418C4}" type="parTrans" cxnId="{5AE75E8E-7E34-4B99-8BF4-354E9F8180F1}">
      <dgm:prSet/>
      <dgm:spPr/>
      <dgm:t>
        <a:bodyPr/>
        <a:lstStyle/>
        <a:p>
          <a:endParaRPr lang="en-US"/>
        </a:p>
      </dgm:t>
    </dgm:pt>
    <dgm:pt modelId="{111BFCD4-164D-4240-AFBC-55556DABD380}" type="sibTrans" cxnId="{5AE75E8E-7E34-4B99-8BF4-354E9F8180F1}">
      <dgm:prSet/>
      <dgm:spPr/>
      <dgm:t>
        <a:bodyPr/>
        <a:lstStyle/>
        <a:p>
          <a:endParaRPr lang="en-US"/>
        </a:p>
      </dgm:t>
    </dgm:pt>
    <dgm:pt modelId="{10597F97-AF69-4EFD-A0BE-D393111E7B58}" type="pres">
      <dgm:prSet presAssocID="{6EE462B1-02C8-4217-99A0-08FFB80D9DF4}" presName="linear" presStyleCnt="0">
        <dgm:presLayoutVars>
          <dgm:animLvl val="lvl"/>
          <dgm:resizeHandles val="exact"/>
        </dgm:presLayoutVars>
      </dgm:prSet>
      <dgm:spPr/>
    </dgm:pt>
    <dgm:pt modelId="{03683297-38BA-4930-ABE5-DC54B9D466AA}" type="pres">
      <dgm:prSet presAssocID="{D1E9EA88-046F-42EC-91DA-09A81E9C60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5A3C100-BD03-4D6E-A169-F9689BF9A944}" type="pres">
      <dgm:prSet presAssocID="{EBBC0423-55F2-4D54-A986-AB37E1160977}" presName="spacer" presStyleCnt="0"/>
      <dgm:spPr/>
    </dgm:pt>
    <dgm:pt modelId="{EDD4A1D0-79D2-4C91-B44B-EAB19CA732DE}" type="pres">
      <dgm:prSet presAssocID="{D2E9F4D9-4736-4836-9EB9-C6ECBA83530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85C935-089C-4DD4-B1B6-FB26582340C6}" type="pres">
      <dgm:prSet presAssocID="{2427296D-F780-4891-AAB1-51CD33164365}" presName="spacer" presStyleCnt="0"/>
      <dgm:spPr/>
    </dgm:pt>
    <dgm:pt modelId="{65D268CF-0FB2-49D9-936F-899E5DDE4571}" type="pres">
      <dgm:prSet presAssocID="{E1D7AA2F-82BA-4AB3-9A2A-A430B4DF9EC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F78AD2F-4D75-4550-9E21-20822B0DE815}" srcId="{6EE462B1-02C8-4217-99A0-08FFB80D9DF4}" destId="{D2E9F4D9-4736-4836-9EB9-C6ECBA835303}" srcOrd="1" destOrd="0" parTransId="{A431530E-9CAA-41AE-8687-71775A39A7D6}" sibTransId="{2427296D-F780-4891-AAB1-51CD33164365}"/>
    <dgm:cxn modelId="{A4B62462-E83F-4219-9F0E-32B1FAA02E0B}" type="presOf" srcId="{6EE462B1-02C8-4217-99A0-08FFB80D9DF4}" destId="{10597F97-AF69-4EFD-A0BE-D393111E7B58}" srcOrd="0" destOrd="0" presId="urn:microsoft.com/office/officeart/2005/8/layout/vList2"/>
    <dgm:cxn modelId="{A69F4C62-0463-49F6-9AFD-326D8425A594}" type="presOf" srcId="{E1D7AA2F-82BA-4AB3-9A2A-A430B4DF9EC4}" destId="{65D268CF-0FB2-49D9-936F-899E5DDE4571}" srcOrd="0" destOrd="0" presId="urn:microsoft.com/office/officeart/2005/8/layout/vList2"/>
    <dgm:cxn modelId="{5A498847-706B-46DD-BD07-7495A0800A72}" type="presOf" srcId="{D2E9F4D9-4736-4836-9EB9-C6ECBA835303}" destId="{EDD4A1D0-79D2-4C91-B44B-EAB19CA732DE}" srcOrd="0" destOrd="0" presId="urn:microsoft.com/office/officeart/2005/8/layout/vList2"/>
    <dgm:cxn modelId="{5AE75E8E-7E34-4B99-8BF4-354E9F8180F1}" srcId="{6EE462B1-02C8-4217-99A0-08FFB80D9DF4}" destId="{E1D7AA2F-82BA-4AB3-9A2A-A430B4DF9EC4}" srcOrd="2" destOrd="0" parTransId="{60D7A57B-96D7-445D-B8FC-B190413418C4}" sibTransId="{111BFCD4-164D-4240-AFBC-55556DABD380}"/>
    <dgm:cxn modelId="{0A285A95-07C9-42A4-88A7-59CE4E5F8DD5}" type="presOf" srcId="{D1E9EA88-046F-42EC-91DA-09A81E9C601E}" destId="{03683297-38BA-4930-ABE5-DC54B9D466AA}" srcOrd="0" destOrd="0" presId="urn:microsoft.com/office/officeart/2005/8/layout/vList2"/>
    <dgm:cxn modelId="{FC375F97-BABB-4453-B515-8C5DCFBD85A9}" srcId="{6EE462B1-02C8-4217-99A0-08FFB80D9DF4}" destId="{D1E9EA88-046F-42EC-91DA-09A81E9C601E}" srcOrd="0" destOrd="0" parTransId="{51AA2CCF-33F5-40B3-BAF4-A8D49C67CF48}" sibTransId="{EBBC0423-55F2-4D54-A986-AB37E1160977}"/>
    <dgm:cxn modelId="{52B09CB8-8BD8-4C8C-B610-B4B5EB3A536F}" type="presParOf" srcId="{10597F97-AF69-4EFD-A0BE-D393111E7B58}" destId="{03683297-38BA-4930-ABE5-DC54B9D466AA}" srcOrd="0" destOrd="0" presId="urn:microsoft.com/office/officeart/2005/8/layout/vList2"/>
    <dgm:cxn modelId="{03C27E17-49EB-4AD7-8B2A-218394847FED}" type="presParOf" srcId="{10597F97-AF69-4EFD-A0BE-D393111E7B58}" destId="{45A3C100-BD03-4D6E-A169-F9689BF9A944}" srcOrd="1" destOrd="0" presId="urn:microsoft.com/office/officeart/2005/8/layout/vList2"/>
    <dgm:cxn modelId="{6267606B-3536-4275-95E2-D99AE72696C2}" type="presParOf" srcId="{10597F97-AF69-4EFD-A0BE-D393111E7B58}" destId="{EDD4A1D0-79D2-4C91-B44B-EAB19CA732DE}" srcOrd="2" destOrd="0" presId="urn:microsoft.com/office/officeart/2005/8/layout/vList2"/>
    <dgm:cxn modelId="{BE1624A8-0D60-4BB4-AE75-E64CE7EEA93C}" type="presParOf" srcId="{10597F97-AF69-4EFD-A0BE-D393111E7B58}" destId="{2C85C935-089C-4DD4-B1B6-FB26582340C6}" srcOrd="3" destOrd="0" presId="urn:microsoft.com/office/officeart/2005/8/layout/vList2"/>
    <dgm:cxn modelId="{A661BAA2-B2E7-4A33-90B2-D816755D8354}" type="presParOf" srcId="{10597F97-AF69-4EFD-A0BE-D393111E7B58}" destId="{65D268CF-0FB2-49D9-936F-899E5DDE457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D4FA8B-8A28-40F9-A5BA-7B5505C826B3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3_4" csCatId="accent3" phldr="1"/>
      <dgm:spPr/>
    </dgm:pt>
    <dgm:pt modelId="{D262B1A6-CF6F-4DB1-876B-C5B3EAB3008A}">
      <dgm:prSet phldrT="[Text]" custT="1"/>
      <dgm:spPr/>
      <dgm:t>
        <a:bodyPr/>
        <a:lstStyle/>
        <a:p>
          <a:r>
            <a:rPr lang="en-US" sz="1400" dirty="0"/>
            <a:t>Data Acquisition</a:t>
          </a:r>
        </a:p>
      </dgm:t>
    </dgm:pt>
    <dgm:pt modelId="{33FCDABC-5415-443A-8A7D-A231CE497577}" type="parTrans" cxnId="{0AE60E7A-7410-4EE3-AD26-947FCF3B182E}">
      <dgm:prSet/>
      <dgm:spPr/>
      <dgm:t>
        <a:bodyPr/>
        <a:lstStyle/>
        <a:p>
          <a:endParaRPr lang="en-US" sz="3200"/>
        </a:p>
      </dgm:t>
    </dgm:pt>
    <dgm:pt modelId="{B748C297-469C-40EA-B351-92CC6A3AD67C}" type="sibTrans" cxnId="{0AE60E7A-7410-4EE3-AD26-947FCF3B182E}">
      <dgm:prSet/>
      <dgm:spPr/>
      <dgm:t>
        <a:bodyPr/>
        <a:lstStyle/>
        <a:p>
          <a:endParaRPr lang="en-US" sz="3200"/>
        </a:p>
      </dgm:t>
    </dgm:pt>
    <dgm:pt modelId="{D54A31E5-9001-4D79-9413-E3666455B6E9}">
      <dgm:prSet phldrT="[Text]" custT="1"/>
      <dgm:spPr/>
      <dgm:t>
        <a:bodyPr/>
        <a:lstStyle/>
        <a:p>
          <a:r>
            <a:rPr lang="en-US" sz="1400" dirty="0"/>
            <a:t>Data Cleaning</a:t>
          </a:r>
        </a:p>
      </dgm:t>
    </dgm:pt>
    <dgm:pt modelId="{B25F1D74-AE83-4FFB-A24B-5C581DDA71D6}" type="parTrans" cxnId="{F4C04EF8-C495-4292-93D9-9E8816BC1241}">
      <dgm:prSet/>
      <dgm:spPr/>
      <dgm:t>
        <a:bodyPr/>
        <a:lstStyle/>
        <a:p>
          <a:endParaRPr lang="en-US" sz="3200"/>
        </a:p>
      </dgm:t>
    </dgm:pt>
    <dgm:pt modelId="{371D08CC-F208-475D-B923-810E8BBF2CD1}" type="sibTrans" cxnId="{F4C04EF8-C495-4292-93D9-9E8816BC1241}">
      <dgm:prSet/>
      <dgm:spPr/>
      <dgm:t>
        <a:bodyPr/>
        <a:lstStyle/>
        <a:p>
          <a:endParaRPr lang="en-US" sz="3200"/>
        </a:p>
      </dgm:t>
    </dgm:pt>
    <dgm:pt modelId="{852257DB-BCF8-473F-A87D-EB3B1B24BD77}">
      <dgm:prSet phldrT="[Text]" custT="1"/>
      <dgm:spPr/>
      <dgm:t>
        <a:bodyPr/>
        <a:lstStyle/>
        <a:p>
          <a:r>
            <a:rPr lang="en-US" sz="1400" dirty="0"/>
            <a:t>EDA</a:t>
          </a:r>
        </a:p>
      </dgm:t>
    </dgm:pt>
    <dgm:pt modelId="{B75BE962-13E1-474F-9D75-84FECE5C1A36}" type="parTrans" cxnId="{85941D2E-7ED8-4888-8B50-7F4E6EF3E3B9}">
      <dgm:prSet/>
      <dgm:spPr/>
      <dgm:t>
        <a:bodyPr/>
        <a:lstStyle/>
        <a:p>
          <a:endParaRPr lang="en-US" sz="3200"/>
        </a:p>
      </dgm:t>
    </dgm:pt>
    <dgm:pt modelId="{419E3C27-C808-49E8-875F-637357649FB2}" type="sibTrans" cxnId="{85941D2E-7ED8-4888-8B50-7F4E6EF3E3B9}">
      <dgm:prSet/>
      <dgm:spPr/>
      <dgm:t>
        <a:bodyPr/>
        <a:lstStyle/>
        <a:p>
          <a:endParaRPr lang="en-US" sz="3200"/>
        </a:p>
      </dgm:t>
    </dgm:pt>
    <dgm:pt modelId="{78F0B43C-811F-47E6-B2E9-FD249DFD62D4}">
      <dgm:prSet phldrT="[Text]" custT="1"/>
      <dgm:spPr/>
      <dgm:t>
        <a:bodyPr/>
        <a:lstStyle/>
        <a:p>
          <a:r>
            <a:rPr lang="en-US" sz="1400" dirty="0"/>
            <a:t>Model Training</a:t>
          </a:r>
        </a:p>
      </dgm:t>
    </dgm:pt>
    <dgm:pt modelId="{C46A58D3-B1C7-4D92-A646-81C02BEEF504}" type="parTrans" cxnId="{C828E030-E94D-49A9-B631-EB0DB2107AB0}">
      <dgm:prSet/>
      <dgm:spPr/>
      <dgm:t>
        <a:bodyPr/>
        <a:lstStyle/>
        <a:p>
          <a:endParaRPr lang="en-US" sz="3200"/>
        </a:p>
      </dgm:t>
    </dgm:pt>
    <dgm:pt modelId="{2B86DB2E-A6B4-49AA-B68E-F21A63A56699}" type="sibTrans" cxnId="{C828E030-E94D-49A9-B631-EB0DB2107AB0}">
      <dgm:prSet/>
      <dgm:spPr/>
      <dgm:t>
        <a:bodyPr/>
        <a:lstStyle/>
        <a:p>
          <a:endParaRPr lang="en-US" sz="3200"/>
        </a:p>
      </dgm:t>
    </dgm:pt>
    <dgm:pt modelId="{5B95F7BC-0D6B-4E48-8A64-8541207A9DB6}">
      <dgm:prSet phldrT="[Text]" custT="1"/>
      <dgm:spPr/>
      <dgm:t>
        <a:bodyPr/>
        <a:lstStyle/>
        <a:p>
          <a:r>
            <a:rPr lang="en-US" sz="1400" dirty="0"/>
            <a:t>Model Deployment</a:t>
          </a:r>
        </a:p>
      </dgm:t>
    </dgm:pt>
    <dgm:pt modelId="{18DF5BF2-E6D1-46F8-B269-19E3EBA7DE96}" type="parTrans" cxnId="{24AC82FB-6528-49D5-95A6-0E2245E8F58D}">
      <dgm:prSet/>
      <dgm:spPr/>
      <dgm:t>
        <a:bodyPr/>
        <a:lstStyle/>
        <a:p>
          <a:endParaRPr lang="en-US" sz="3200"/>
        </a:p>
      </dgm:t>
    </dgm:pt>
    <dgm:pt modelId="{B22AD3A8-EEBA-445D-896E-F2C9710F8569}" type="sibTrans" cxnId="{24AC82FB-6528-49D5-95A6-0E2245E8F58D}">
      <dgm:prSet/>
      <dgm:spPr/>
      <dgm:t>
        <a:bodyPr/>
        <a:lstStyle/>
        <a:p>
          <a:endParaRPr lang="en-US" sz="3200"/>
        </a:p>
      </dgm:t>
    </dgm:pt>
    <dgm:pt modelId="{0BB3C499-F64F-4FBD-80C6-DCADDB581AF3}" type="pres">
      <dgm:prSet presAssocID="{8DD4FA8B-8A28-40F9-A5BA-7B5505C826B3}" presName="Name0" presStyleCnt="0">
        <dgm:presLayoutVars>
          <dgm:dir/>
          <dgm:animOne val="branch"/>
          <dgm:animLvl val="lvl"/>
        </dgm:presLayoutVars>
      </dgm:prSet>
      <dgm:spPr/>
    </dgm:pt>
    <dgm:pt modelId="{59CEC657-2E92-4BCF-BD2B-F93D9DFF4DC5}" type="pres">
      <dgm:prSet presAssocID="{D262B1A6-CF6F-4DB1-876B-C5B3EAB3008A}" presName="chaos" presStyleCnt="0"/>
      <dgm:spPr/>
    </dgm:pt>
    <dgm:pt modelId="{1305C3F3-0EE8-4D72-ADB5-2E8AA0C91219}" type="pres">
      <dgm:prSet presAssocID="{D262B1A6-CF6F-4DB1-876B-C5B3EAB3008A}" presName="parTx1" presStyleLbl="revTx" presStyleIdx="0" presStyleCnt="4"/>
      <dgm:spPr/>
    </dgm:pt>
    <dgm:pt modelId="{955BD068-D745-4C10-8B08-9EC50614C566}" type="pres">
      <dgm:prSet presAssocID="{D262B1A6-CF6F-4DB1-876B-C5B3EAB3008A}" presName="c1" presStyleLbl="node1" presStyleIdx="0" presStyleCnt="19"/>
      <dgm:spPr/>
    </dgm:pt>
    <dgm:pt modelId="{67B501B1-D852-4CFD-A5EE-4A6EF3F4E5C1}" type="pres">
      <dgm:prSet presAssocID="{D262B1A6-CF6F-4DB1-876B-C5B3EAB3008A}" presName="c2" presStyleLbl="node1" presStyleIdx="1" presStyleCnt="19"/>
      <dgm:spPr/>
    </dgm:pt>
    <dgm:pt modelId="{F1DCCC6A-0372-4677-AFD9-E37D85EE681E}" type="pres">
      <dgm:prSet presAssocID="{D262B1A6-CF6F-4DB1-876B-C5B3EAB3008A}" presName="c3" presStyleLbl="node1" presStyleIdx="2" presStyleCnt="19"/>
      <dgm:spPr/>
    </dgm:pt>
    <dgm:pt modelId="{DC8D89DD-82F5-49F6-B8D5-B01F3BBD11CA}" type="pres">
      <dgm:prSet presAssocID="{D262B1A6-CF6F-4DB1-876B-C5B3EAB3008A}" presName="c4" presStyleLbl="node1" presStyleIdx="3" presStyleCnt="19"/>
      <dgm:spPr/>
    </dgm:pt>
    <dgm:pt modelId="{1FC7DEDE-8001-4C4D-947E-5E6C956CE377}" type="pres">
      <dgm:prSet presAssocID="{D262B1A6-CF6F-4DB1-876B-C5B3EAB3008A}" presName="c5" presStyleLbl="node1" presStyleIdx="4" presStyleCnt="19"/>
      <dgm:spPr/>
    </dgm:pt>
    <dgm:pt modelId="{7140A5D4-FE94-43F8-8627-825519D651CA}" type="pres">
      <dgm:prSet presAssocID="{D262B1A6-CF6F-4DB1-876B-C5B3EAB3008A}" presName="c6" presStyleLbl="node1" presStyleIdx="5" presStyleCnt="19"/>
      <dgm:spPr/>
    </dgm:pt>
    <dgm:pt modelId="{40168AEB-165B-43DC-B37C-58CF2E920814}" type="pres">
      <dgm:prSet presAssocID="{D262B1A6-CF6F-4DB1-876B-C5B3EAB3008A}" presName="c7" presStyleLbl="node1" presStyleIdx="6" presStyleCnt="19"/>
      <dgm:spPr/>
    </dgm:pt>
    <dgm:pt modelId="{DE1E8D6D-7743-4AB0-8E04-48FDDBBAAA01}" type="pres">
      <dgm:prSet presAssocID="{D262B1A6-CF6F-4DB1-876B-C5B3EAB3008A}" presName="c8" presStyleLbl="node1" presStyleIdx="7" presStyleCnt="19"/>
      <dgm:spPr/>
    </dgm:pt>
    <dgm:pt modelId="{E462ABE2-F2C0-4071-A4CE-FA967C6217F1}" type="pres">
      <dgm:prSet presAssocID="{D262B1A6-CF6F-4DB1-876B-C5B3EAB3008A}" presName="c9" presStyleLbl="node1" presStyleIdx="8" presStyleCnt="19"/>
      <dgm:spPr/>
    </dgm:pt>
    <dgm:pt modelId="{B968668E-EED7-4C6F-8560-ADE6AE62573D}" type="pres">
      <dgm:prSet presAssocID="{D262B1A6-CF6F-4DB1-876B-C5B3EAB3008A}" presName="c10" presStyleLbl="node1" presStyleIdx="9" presStyleCnt="19"/>
      <dgm:spPr/>
    </dgm:pt>
    <dgm:pt modelId="{D53C2387-CCC5-4A40-967E-38832227CF46}" type="pres">
      <dgm:prSet presAssocID="{D262B1A6-CF6F-4DB1-876B-C5B3EAB3008A}" presName="c11" presStyleLbl="node1" presStyleIdx="10" presStyleCnt="19"/>
      <dgm:spPr/>
    </dgm:pt>
    <dgm:pt modelId="{8F91B516-542F-410C-B820-AA0F089C0872}" type="pres">
      <dgm:prSet presAssocID="{D262B1A6-CF6F-4DB1-876B-C5B3EAB3008A}" presName="c12" presStyleLbl="node1" presStyleIdx="11" presStyleCnt="19"/>
      <dgm:spPr/>
    </dgm:pt>
    <dgm:pt modelId="{3CEE5EB6-03B8-482E-8FA9-4A5CED32B9BD}" type="pres">
      <dgm:prSet presAssocID="{D262B1A6-CF6F-4DB1-876B-C5B3EAB3008A}" presName="c13" presStyleLbl="node1" presStyleIdx="12" presStyleCnt="19"/>
      <dgm:spPr/>
    </dgm:pt>
    <dgm:pt modelId="{755E8056-3DFA-46F3-A32A-9598F4F75A6A}" type="pres">
      <dgm:prSet presAssocID="{D262B1A6-CF6F-4DB1-876B-C5B3EAB3008A}" presName="c14" presStyleLbl="node1" presStyleIdx="13" presStyleCnt="19"/>
      <dgm:spPr/>
    </dgm:pt>
    <dgm:pt modelId="{12472347-1021-46C9-889D-AEB3A0DB27E6}" type="pres">
      <dgm:prSet presAssocID="{D262B1A6-CF6F-4DB1-876B-C5B3EAB3008A}" presName="c15" presStyleLbl="node1" presStyleIdx="14" presStyleCnt="19"/>
      <dgm:spPr/>
    </dgm:pt>
    <dgm:pt modelId="{F1DD8AB2-328A-4898-88BF-8A2DB95EA3BE}" type="pres">
      <dgm:prSet presAssocID="{D262B1A6-CF6F-4DB1-876B-C5B3EAB3008A}" presName="c16" presStyleLbl="node1" presStyleIdx="15" presStyleCnt="19"/>
      <dgm:spPr/>
    </dgm:pt>
    <dgm:pt modelId="{A1C4F9BA-7EA4-4D3B-95FC-E80F0F5A64B5}" type="pres">
      <dgm:prSet presAssocID="{D262B1A6-CF6F-4DB1-876B-C5B3EAB3008A}" presName="c17" presStyleLbl="node1" presStyleIdx="16" presStyleCnt="19"/>
      <dgm:spPr/>
    </dgm:pt>
    <dgm:pt modelId="{CE3CAA89-4BC7-4931-9576-A2D47CDBC12F}" type="pres">
      <dgm:prSet presAssocID="{D262B1A6-CF6F-4DB1-876B-C5B3EAB3008A}" presName="c18" presStyleLbl="node1" presStyleIdx="17" presStyleCnt="19"/>
      <dgm:spPr/>
    </dgm:pt>
    <dgm:pt modelId="{E1D5F993-3C9C-4E1A-94FE-9F97159A4DB9}" type="pres">
      <dgm:prSet presAssocID="{B748C297-469C-40EA-B351-92CC6A3AD67C}" presName="chevronComposite1" presStyleCnt="0"/>
      <dgm:spPr/>
    </dgm:pt>
    <dgm:pt modelId="{1D5E7C45-6D37-4539-B72F-58DAE792028E}" type="pres">
      <dgm:prSet presAssocID="{B748C297-469C-40EA-B351-92CC6A3AD67C}" presName="chevron1" presStyleLbl="sibTrans2D1" presStyleIdx="0" presStyleCnt="4"/>
      <dgm:spPr/>
    </dgm:pt>
    <dgm:pt modelId="{29F273D9-C6BB-4D1C-A0BD-098E337F197E}" type="pres">
      <dgm:prSet presAssocID="{B748C297-469C-40EA-B351-92CC6A3AD67C}" presName="spChevron1" presStyleCnt="0"/>
      <dgm:spPr/>
    </dgm:pt>
    <dgm:pt modelId="{BB6A34A0-1280-416D-AFD0-2F19A2BB69D1}" type="pres">
      <dgm:prSet presAssocID="{D54A31E5-9001-4D79-9413-E3666455B6E9}" presName="middle" presStyleCnt="0"/>
      <dgm:spPr/>
    </dgm:pt>
    <dgm:pt modelId="{BD9CDF2A-D856-4F1E-B5CA-BDF1CE51D1BB}" type="pres">
      <dgm:prSet presAssocID="{D54A31E5-9001-4D79-9413-E3666455B6E9}" presName="parTxMid" presStyleLbl="revTx" presStyleIdx="1" presStyleCnt="4"/>
      <dgm:spPr/>
    </dgm:pt>
    <dgm:pt modelId="{4D0CEE81-13E6-434C-979C-CD3FAA80F1E4}" type="pres">
      <dgm:prSet presAssocID="{D54A31E5-9001-4D79-9413-E3666455B6E9}" presName="spMid" presStyleCnt="0"/>
      <dgm:spPr/>
    </dgm:pt>
    <dgm:pt modelId="{3F631E7F-A577-4B16-AD8D-0D0074491E1C}" type="pres">
      <dgm:prSet presAssocID="{371D08CC-F208-475D-B923-810E8BBF2CD1}" presName="chevronComposite1" presStyleCnt="0"/>
      <dgm:spPr/>
    </dgm:pt>
    <dgm:pt modelId="{92B5F584-6755-4967-9E14-553DED6162A2}" type="pres">
      <dgm:prSet presAssocID="{371D08CC-F208-475D-B923-810E8BBF2CD1}" presName="chevron1" presStyleLbl="sibTrans2D1" presStyleIdx="1" presStyleCnt="4"/>
      <dgm:spPr/>
    </dgm:pt>
    <dgm:pt modelId="{3C9C180A-CADF-4CD9-A748-B02CA824823B}" type="pres">
      <dgm:prSet presAssocID="{371D08CC-F208-475D-B923-810E8BBF2CD1}" presName="spChevron1" presStyleCnt="0"/>
      <dgm:spPr/>
    </dgm:pt>
    <dgm:pt modelId="{58E888B6-BAEC-4CDC-93FD-2305C043EEC5}" type="pres">
      <dgm:prSet presAssocID="{852257DB-BCF8-473F-A87D-EB3B1B24BD77}" presName="middle" presStyleCnt="0"/>
      <dgm:spPr/>
    </dgm:pt>
    <dgm:pt modelId="{1A1A428D-DA86-4FD0-B9A1-25F555C9ADB3}" type="pres">
      <dgm:prSet presAssocID="{852257DB-BCF8-473F-A87D-EB3B1B24BD77}" presName="parTxMid" presStyleLbl="revTx" presStyleIdx="2" presStyleCnt="4"/>
      <dgm:spPr/>
    </dgm:pt>
    <dgm:pt modelId="{1268109B-7304-42B9-AF67-68AA56E9E0EF}" type="pres">
      <dgm:prSet presAssocID="{852257DB-BCF8-473F-A87D-EB3B1B24BD77}" presName="spMid" presStyleCnt="0"/>
      <dgm:spPr/>
    </dgm:pt>
    <dgm:pt modelId="{1614C04D-F5D7-40AB-AA56-DB7CCAA514E7}" type="pres">
      <dgm:prSet presAssocID="{419E3C27-C808-49E8-875F-637357649FB2}" presName="chevronComposite1" presStyleCnt="0"/>
      <dgm:spPr/>
    </dgm:pt>
    <dgm:pt modelId="{C5997DD0-1A9A-4085-830D-FF08194D8F81}" type="pres">
      <dgm:prSet presAssocID="{419E3C27-C808-49E8-875F-637357649FB2}" presName="chevron1" presStyleLbl="sibTrans2D1" presStyleIdx="2" presStyleCnt="4"/>
      <dgm:spPr/>
    </dgm:pt>
    <dgm:pt modelId="{33D704C5-B76C-44CF-B169-AEED1E0A64A6}" type="pres">
      <dgm:prSet presAssocID="{419E3C27-C808-49E8-875F-637357649FB2}" presName="spChevron1" presStyleCnt="0"/>
      <dgm:spPr/>
    </dgm:pt>
    <dgm:pt modelId="{1865157F-8B7F-45E5-B1DB-D98C8AD5F1D4}" type="pres">
      <dgm:prSet presAssocID="{78F0B43C-811F-47E6-B2E9-FD249DFD62D4}" presName="middle" presStyleCnt="0"/>
      <dgm:spPr/>
    </dgm:pt>
    <dgm:pt modelId="{D5B6E31F-F3A4-46C3-89B9-A2419A30DF3B}" type="pres">
      <dgm:prSet presAssocID="{78F0B43C-811F-47E6-B2E9-FD249DFD62D4}" presName="parTxMid" presStyleLbl="revTx" presStyleIdx="3" presStyleCnt="4"/>
      <dgm:spPr/>
    </dgm:pt>
    <dgm:pt modelId="{409BAE94-E18B-46A4-A77D-0E808977F9AE}" type="pres">
      <dgm:prSet presAssocID="{78F0B43C-811F-47E6-B2E9-FD249DFD62D4}" presName="spMid" presStyleCnt="0"/>
      <dgm:spPr/>
    </dgm:pt>
    <dgm:pt modelId="{185F8752-BF22-4719-8CB0-DC37F2EFBF4B}" type="pres">
      <dgm:prSet presAssocID="{2B86DB2E-A6B4-49AA-B68E-F21A63A56699}" presName="chevronComposite1" presStyleCnt="0"/>
      <dgm:spPr/>
    </dgm:pt>
    <dgm:pt modelId="{7897A619-D947-4B0D-9BCB-B2699BFF4234}" type="pres">
      <dgm:prSet presAssocID="{2B86DB2E-A6B4-49AA-B68E-F21A63A56699}" presName="chevron1" presStyleLbl="sibTrans2D1" presStyleIdx="3" presStyleCnt="4"/>
      <dgm:spPr/>
    </dgm:pt>
    <dgm:pt modelId="{E00C221C-7AA9-4746-B51B-1CA5636C0696}" type="pres">
      <dgm:prSet presAssocID="{2B86DB2E-A6B4-49AA-B68E-F21A63A56699}" presName="spChevron1" presStyleCnt="0"/>
      <dgm:spPr/>
    </dgm:pt>
    <dgm:pt modelId="{2058C327-DD54-4E2E-89D7-9A46714002C1}" type="pres">
      <dgm:prSet presAssocID="{5B95F7BC-0D6B-4E48-8A64-8541207A9DB6}" presName="last" presStyleCnt="0"/>
      <dgm:spPr/>
    </dgm:pt>
    <dgm:pt modelId="{1A9AB08A-4C5E-4DC1-8B41-57461587D001}" type="pres">
      <dgm:prSet presAssocID="{5B95F7BC-0D6B-4E48-8A64-8541207A9DB6}" presName="circleTx" presStyleLbl="node1" presStyleIdx="18" presStyleCnt="19" custScaleX="143470"/>
      <dgm:spPr/>
    </dgm:pt>
    <dgm:pt modelId="{D0531AB9-ABF7-4E84-A2AD-6294E550BAA6}" type="pres">
      <dgm:prSet presAssocID="{5B95F7BC-0D6B-4E48-8A64-8541207A9DB6}" presName="spN" presStyleCnt="0"/>
      <dgm:spPr/>
    </dgm:pt>
  </dgm:ptLst>
  <dgm:cxnLst>
    <dgm:cxn modelId="{85941D2E-7ED8-4888-8B50-7F4E6EF3E3B9}" srcId="{8DD4FA8B-8A28-40F9-A5BA-7B5505C826B3}" destId="{852257DB-BCF8-473F-A87D-EB3B1B24BD77}" srcOrd="2" destOrd="0" parTransId="{B75BE962-13E1-474F-9D75-84FECE5C1A36}" sibTransId="{419E3C27-C808-49E8-875F-637357649FB2}"/>
    <dgm:cxn modelId="{41FF4F2E-EF1C-4BED-B451-648B121BBCF5}" type="presOf" srcId="{78F0B43C-811F-47E6-B2E9-FD249DFD62D4}" destId="{D5B6E31F-F3A4-46C3-89B9-A2419A30DF3B}" srcOrd="0" destOrd="0" presId="urn:microsoft.com/office/officeart/2009/3/layout/RandomtoResultProcess"/>
    <dgm:cxn modelId="{C828E030-E94D-49A9-B631-EB0DB2107AB0}" srcId="{8DD4FA8B-8A28-40F9-A5BA-7B5505C826B3}" destId="{78F0B43C-811F-47E6-B2E9-FD249DFD62D4}" srcOrd="3" destOrd="0" parTransId="{C46A58D3-B1C7-4D92-A646-81C02BEEF504}" sibTransId="{2B86DB2E-A6B4-49AA-B68E-F21A63A56699}"/>
    <dgm:cxn modelId="{42707844-EA66-4501-AB3D-AEA1CBA5CA25}" type="presOf" srcId="{852257DB-BCF8-473F-A87D-EB3B1B24BD77}" destId="{1A1A428D-DA86-4FD0-B9A1-25F555C9ADB3}" srcOrd="0" destOrd="0" presId="urn:microsoft.com/office/officeart/2009/3/layout/RandomtoResultProcess"/>
    <dgm:cxn modelId="{0AE60E7A-7410-4EE3-AD26-947FCF3B182E}" srcId="{8DD4FA8B-8A28-40F9-A5BA-7B5505C826B3}" destId="{D262B1A6-CF6F-4DB1-876B-C5B3EAB3008A}" srcOrd="0" destOrd="0" parTransId="{33FCDABC-5415-443A-8A7D-A231CE497577}" sibTransId="{B748C297-469C-40EA-B351-92CC6A3AD67C}"/>
    <dgm:cxn modelId="{F77A9F86-FD4F-44D7-9F37-E2EAE994C1DE}" type="presOf" srcId="{D54A31E5-9001-4D79-9413-E3666455B6E9}" destId="{BD9CDF2A-D856-4F1E-B5CA-BDF1CE51D1BB}" srcOrd="0" destOrd="0" presId="urn:microsoft.com/office/officeart/2009/3/layout/RandomtoResultProcess"/>
    <dgm:cxn modelId="{8D8D9DA8-91C3-4D7D-B060-C7F123532B67}" type="presOf" srcId="{5B95F7BC-0D6B-4E48-8A64-8541207A9DB6}" destId="{1A9AB08A-4C5E-4DC1-8B41-57461587D001}" srcOrd="0" destOrd="0" presId="urn:microsoft.com/office/officeart/2009/3/layout/RandomtoResultProcess"/>
    <dgm:cxn modelId="{D14152C5-679E-44F1-A168-AF206DAF9072}" type="presOf" srcId="{D262B1A6-CF6F-4DB1-876B-C5B3EAB3008A}" destId="{1305C3F3-0EE8-4D72-ADB5-2E8AA0C91219}" srcOrd="0" destOrd="0" presId="urn:microsoft.com/office/officeart/2009/3/layout/RandomtoResultProcess"/>
    <dgm:cxn modelId="{6AA7F0CF-0F0E-4260-99DC-5057A69F9179}" type="presOf" srcId="{8DD4FA8B-8A28-40F9-A5BA-7B5505C826B3}" destId="{0BB3C499-F64F-4FBD-80C6-DCADDB581AF3}" srcOrd="0" destOrd="0" presId="urn:microsoft.com/office/officeart/2009/3/layout/RandomtoResultProcess"/>
    <dgm:cxn modelId="{F4C04EF8-C495-4292-93D9-9E8816BC1241}" srcId="{8DD4FA8B-8A28-40F9-A5BA-7B5505C826B3}" destId="{D54A31E5-9001-4D79-9413-E3666455B6E9}" srcOrd="1" destOrd="0" parTransId="{B25F1D74-AE83-4FFB-A24B-5C581DDA71D6}" sibTransId="{371D08CC-F208-475D-B923-810E8BBF2CD1}"/>
    <dgm:cxn modelId="{24AC82FB-6528-49D5-95A6-0E2245E8F58D}" srcId="{8DD4FA8B-8A28-40F9-A5BA-7B5505C826B3}" destId="{5B95F7BC-0D6B-4E48-8A64-8541207A9DB6}" srcOrd="4" destOrd="0" parTransId="{18DF5BF2-E6D1-46F8-B269-19E3EBA7DE96}" sibTransId="{B22AD3A8-EEBA-445D-896E-F2C9710F8569}"/>
    <dgm:cxn modelId="{35922D2D-D720-45EC-8A94-095A2FE54645}" type="presParOf" srcId="{0BB3C499-F64F-4FBD-80C6-DCADDB581AF3}" destId="{59CEC657-2E92-4BCF-BD2B-F93D9DFF4DC5}" srcOrd="0" destOrd="0" presId="urn:microsoft.com/office/officeart/2009/3/layout/RandomtoResultProcess"/>
    <dgm:cxn modelId="{B65EC1C1-DA67-4278-9430-215AD4A300FC}" type="presParOf" srcId="{59CEC657-2E92-4BCF-BD2B-F93D9DFF4DC5}" destId="{1305C3F3-0EE8-4D72-ADB5-2E8AA0C91219}" srcOrd="0" destOrd="0" presId="urn:microsoft.com/office/officeart/2009/3/layout/RandomtoResultProcess"/>
    <dgm:cxn modelId="{A76C469A-9CE6-41A4-923A-188FC3CDE997}" type="presParOf" srcId="{59CEC657-2E92-4BCF-BD2B-F93D9DFF4DC5}" destId="{955BD068-D745-4C10-8B08-9EC50614C566}" srcOrd="1" destOrd="0" presId="urn:microsoft.com/office/officeart/2009/3/layout/RandomtoResultProcess"/>
    <dgm:cxn modelId="{38E43171-CD4F-4AAF-9105-BB96CCDA17CB}" type="presParOf" srcId="{59CEC657-2E92-4BCF-BD2B-F93D9DFF4DC5}" destId="{67B501B1-D852-4CFD-A5EE-4A6EF3F4E5C1}" srcOrd="2" destOrd="0" presId="urn:microsoft.com/office/officeart/2009/3/layout/RandomtoResultProcess"/>
    <dgm:cxn modelId="{F0537609-5972-4A71-92EC-0061D75DB85A}" type="presParOf" srcId="{59CEC657-2E92-4BCF-BD2B-F93D9DFF4DC5}" destId="{F1DCCC6A-0372-4677-AFD9-E37D85EE681E}" srcOrd="3" destOrd="0" presId="urn:microsoft.com/office/officeart/2009/3/layout/RandomtoResultProcess"/>
    <dgm:cxn modelId="{8D5AFCC8-45F8-4898-8485-788F5081199A}" type="presParOf" srcId="{59CEC657-2E92-4BCF-BD2B-F93D9DFF4DC5}" destId="{DC8D89DD-82F5-49F6-B8D5-B01F3BBD11CA}" srcOrd="4" destOrd="0" presId="urn:microsoft.com/office/officeart/2009/3/layout/RandomtoResultProcess"/>
    <dgm:cxn modelId="{647FF753-EFA0-46D2-B983-F6C3757CB3A8}" type="presParOf" srcId="{59CEC657-2E92-4BCF-BD2B-F93D9DFF4DC5}" destId="{1FC7DEDE-8001-4C4D-947E-5E6C956CE377}" srcOrd="5" destOrd="0" presId="urn:microsoft.com/office/officeart/2009/3/layout/RandomtoResultProcess"/>
    <dgm:cxn modelId="{77EC64D9-6ABA-402E-AD14-B46B13CBE330}" type="presParOf" srcId="{59CEC657-2E92-4BCF-BD2B-F93D9DFF4DC5}" destId="{7140A5D4-FE94-43F8-8627-825519D651CA}" srcOrd="6" destOrd="0" presId="urn:microsoft.com/office/officeart/2009/3/layout/RandomtoResultProcess"/>
    <dgm:cxn modelId="{1F35F648-A1AF-4079-A3B2-F69E8E3167E6}" type="presParOf" srcId="{59CEC657-2E92-4BCF-BD2B-F93D9DFF4DC5}" destId="{40168AEB-165B-43DC-B37C-58CF2E920814}" srcOrd="7" destOrd="0" presId="urn:microsoft.com/office/officeart/2009/3/layout/RandomtoResultProcess"/>
    <dgm:cxn modelId="{F6EDC53A-5A7B-425E-AB4B-086EAAB8977E}" type="presParOf" srcId="{59CEC657-2E92-4BCF-BD2B-F93D9DFF4DC5}" destId="{DE1E8D6D-7743-4AB0-8E04-48FDDBBAAA01}" srcOrd="8" destOrd="0" presId="urn:microsoft.com/office/officeart/2009/3/layout/RandomtoResultProcess"/>
    <dgm:cxn modelId="{8DA5283E-F3E6-4A33-85C9-2D6DD39ABE7E}" type="presParOf" srcId="{59CEC657-2E92-4BCF-BD2B-F93D9DFF4DC5}" destId="{E462ABE2-F2C0-4071-A4CE-FA967C6217F1}" srcOrd="9" destOrd="0" presId="urn:microsoft.com/office/officeart/2009/3/layout/RandomtoResultProcess"/>
    <dgm:cxn modelId="{987580FC-8774-4E66-BFB0-F874C3FCFBF0}" type="presParOf" srcId="{59CEC657-2E92-4BCF-BD2B-F93D9DFF4DC5}" destId="{B968668E-EED7-4C6F-8560-ADE6AE62573D}" srcOrd="10" destOrd="0" presId="urn:microsoft.com/office/officeart/2009/3/layout/RandomtoResultProcess"/>
    <dgm:cxn modelId="{BFE4252C-109A-4D0E-8FD3-02DA697730D4}" type="presParOf" srcId="{59CEC657-2E92-4BCF-BD2B-F93D9DFF4DC5}" destId="{D53C2387-CCC5-4A40-967E-38832227CF46}" srcOrd="11" destOrd="0" presId="urn:microsoft.com/office/officeart/2009/3/layout/RandomtoResultProcess"/>
    <dgm:cxn modelId="{47A7BA2E-BF05-471F-8C61-2943C462CF7D}" type="presParOf" srcId="{59CEC657-2E92-4BCF-BD2B-F93D9DFF4DC5}" destId="{8F91B516-542F-410C-B820-AA0F089C0872}" srcOrd="12" destOrd="0" presId="urn:microsoft.com/office/officeart/2009/3/layout/RandomtoResultProcess"/>
    <dgm:cxn modelId="{795717E3-BA2B-4DAC-9B2D-AD95ED5C9AE0}" type="presParOf" srcId="{59CEC657-2E92-4BCF-BD2B-F93D9DFF4DC5}" destId="{3CEE5EB6-03B8-482E-8FA9-4A5CED32B9BD}" srcOrd="13" destOrd="0" presId="urn:microsoft.com/office/officeart/2009/3/layout/RandomtoResultProcess"/>
    <dgm:cxn modelId="{E638CC90-2508-4286-A07A-FBB7C679C538}" type="presParOf" srcId="{59CEC657-2E92-4BCF-BD2B-F93D9DFF4DC5}" destId="{755E8056-3DFA-46F3-A32A-9598F4F75A6A}" srcOrd="14" destOrd="0" presId="urn:microsoft.com/office/officeart/2009/3/layout/RandomtoResultProcess"/>
    <dgm:cxn modelId="{297588BA-4081-4639-B7B3-57DEBEC4DF67}" type="presParOf" srcId="{59CEC657-2E92-4BCF-BD2B-F93D9DFF4DC5}" destId="{12472347-1021-46C9-889D-AEB3A0DB27E6}" srcOrd="15" destOrd="0" presId="urn:microsoft.com/office/officeart/2009/3/layout/RandomtoResultProcess"/>
    <dgm:cxn modelId="{A1639FAB-CC7C-4911-BE94-0C7641374A23}" type="presParOf" srcId="{59CEC657-2E92-4BCF-BD2B-F93D9DFF4DC5}" destId="{F1DD8AB2-328A-4898-88BF-8A2DB95EA3BE}" srcOrd="16" destOrd="0" presId="urn:microsoft.com/office/officeart/2009/3/layout/RandomtoResultProcess"/>
    <dgm:cxn modelId="{4440056A-3EF7-4693-88BB-E91D00CE1C1E}" type="presParOf" srcId="{59CEC657-2E92-4BCF-BD2B-F93D9DFF4DC5}" destId="{A1C4F9BA-7EA4-4D3B-95FC-E80F0F5A64B5}" srcOrd="17" destOrd="0" presId="urn:microsoft.com/office/officeart/2009/3/layout/RandomtoResultProcess"/>
    <dgm:cxn modelId="{CA802A8C-CA44-4C56-95A2-3D6D6B70ADFB}" type="presParOf" srcId="{59CEC657-2E92-4BCF-BD2B-F93D9DFF4DC5}" destId="{CE3CAA89-4BC7-4931-9576-A2D47CDBC12F}" srcOrd="18" destOrd="0" presId="urn:microsoft.com/office/officeart/2009/3/layout/RandomtoResultProcess"/>
    <dgm:cxn modelId="{6B505994-2AB0-4579-98B5-FD346FDBD867}" type="presParOf" srcId="{0BB3C499-F64F-4FBD-80C6-DCADDB581AF3}" destId="{E1D5F993-3C9C-4E1A-94FE-9F97159A4DB9}" srcOrd="1" destOrd="0" presId="urn:microsoft.com/office/officeart/2009/3/layout/RandomtoResultProcess"/>
    <dgm:cxn modelId="{59588642-F2E8-4BEC-B2D5-849A0694ED6F}" type="presParOf" srcId="{E1D5F993-3C9C-4E1A-94FE-9F97159A4DB9}" destId="{1D5E7C45-6D37-4539-B72F-58DAE792028E}" srcOrd="0" destOrd="0" presId="urn:microsoft.com/office/officeart/2009/3/layout/RandomtoResultProcess"/>
    <dgm:cxn modelId="{F0E71175-884E-4AE7-BCF5-C7EFC5251124}" type="presParOf" srcId="{E1D5F993-3C9C-4E1A-94FE-9F97159A4DB9}" destId="{29F273D9-C6BB-4D1C-A0BD-098E337F197E}" srcOrd="1" destOrd="0" presId="urn:microsoft.com/office/officeart/2009/3/layout/RandomtoResultProcess"/>
    <dgm:cxn modelId="{E9B8FC89-1581-48A7-B491-4840AFE43FB2}" type="presParOf" srcId="{0BB3C499-F64F-4FBD-80C6-DCADDB581AF3}" destId="{BB6A34A0-1280-416D-AFD0-2F19A2BB69D1}" srcOrd="2" destOrd="0" presId="urn:microsoft.com/office/officeart/2009/3/layout/RandomtoResultProcess"/>
    <dgm:cxn modelId="{A2D69F7A-E048-4706-8B3F-D92D6243BD7D}" type="presParOf" srcId="{BB6A34A0-1280-416D-AFD0-2F19A2BB69D1}" destId="{BD9CDF2A-D856-4F1E-B5CA-BDF1CE51D1BB}" srcOrd="0" destOrd="0" presId="urn:microsoft.com/office/officeart/2009/3/layout/RandomtoResultProcess"/>
    <dgm:cxn modelId="{B4782CFE-61C2-49A1-97B0-84F0662C538B}" type="presParOf" srcId="{BB6A34A0-1280-416D-AFD0-2F19A2BB69D1}" destId="{4D0CEE81-13E6-434C-979C-CD3FAA80F1E4}" srcOrd="1" destOrd="0" presId="urn:microsoft.com/office/officeart/2009/3/layout/RandomtoResultProcess"/>
    <dgm:cxn modelId="{93F74999-F72E-4857-94B4-3B41A437878F}" type="presParOf" srcId="{0BB3C499-F64F-4FBD-80C6-DCADDB581AF3}" destId="{3F631E7F-A577-4B16-AD8D-0D0074491E1C}" srcOrd="3" destOrd="0" presId="urn:microsoft.com/office/officeart/2009/3/layout/RandomtoResultProcess"/>
    <dgm:cxn modelId="{0267E295-525F-4F98-8B78-AD2EF046C508}" type="presParOf" srcId="{3F631E7F-A577-4B16-AD8D-0D0074491E1C}" destId="{92B5F584-6755-4967-9E14-553DED6162A2}" srcOrd="0" destOrd="0" presId="urn:microsoft.com/office/officeart/2009/3/layout/RandomtoResultProcess"/>
    <dgm:cxn modelId="{7EED600D-CD1E-4D6E-9B8E-18A14955B0EA}" type="presParOf" srcId="{3F631E7F-A577-4B16-AD8D-0D0074491E1C}" destId="{3C9C180A-CADF-4CD9-A748-B02CA824823B}" srcOrd="1" destOrd="0" presId="urn:microsoft.com/office/officeart/2009/3/layout/RandomtoResultProcess"/>
    <dgm:cxn modelId="{DC027C70-66BE-4B5A-AB17-E52A21E16389}" type="presParOf" srcId="{0BB3C499-F64F-4FBD-80C6-DCADDB581AF3}" destId="{58E888B6-BAEC-4CDC-93FD-2305C043EEC5}" srcOrd="4" destOrd="0" presId="urn:microsoft.com/office/officeart/2009/3/layout/RandomtoResultProcess"/>
    <dgm:cxn modelId="{4C971593-5758-4514-9650-6D3C3CA3A813}" type="presParOf" srcId="{58E888B6-BAEC-4CDC-93FD-2305C043EEC5}" destId="{1A1A428D-DA86-4FD0-B9A1-25F555C9ADB3}" srcOrd="0" destOrd="0" presId="urn:microsoft.com/office/officeart/2009/3/layout/RandomtoResultProcess"/>
    <dgm:cxn modelId="{E00DBC83-364F-454D-ABD1-0D65AF19B9BF}" type="presParOf" srcId="{58E888B6-BAEC-4CDC-93FD-2305C043EEC5}" destId="{1268109B-7304-42B9-AF67-68AA56E9E0EF}" srcOrd="1" destOrd="0" presId="urn:microsoft.com/office/officeart/2009/3/layout/RandomtoResultProcess"/>
    <dgm:cxn modelId="{CC933426-A398-435F-A056-08FB8341B26D}" type="presParOf" srcId="{0BB3C499-F64F-4FBD-80C6-DCADDB581AF3}" destId="{1614C04D-F5D7-40AB-AA56-DB7CCAA514E7}" srcOrd="5" destOrd="0" presId="urn:microsoft.com/office/officeart/2009/3/layout/RandomtoResultProcess"/>
    <dgm:cxn modelId="{D6188CB4-774A-4EB7-B1C1-9405CF08F7E9}" type="presParOf" srcId="{1614C04D-F5D7-40AB-AA56-DB7CCAA514E7}" destId="{C5997DD0-1A9A-4085-830D-FF08194D8F81}" srcOrd="0" destOrd="0" presId="urn:microsoft.com/office/officeart/2009/3/layout/RandomtoResultProcess"/>
    <dgm:cxn modelId="{2B7A69A4-02DE-4E0E-BB69-A2A4A25B9579}" type="presParOf" srcId="{1614C04D-F5D7-40AB-AA56-DB7CCAA514E7}" destId="{33D704C5-B76C-44CF-B169-AEED1E0A64A6}" srcOrd="1" destOrd="0" presId="urn:microsoft.com/office/officeart/2009/3/layout/RandomtoResultProcess"/>
    <dgm:cxn modelId="{0BFD5E91-87AF-43FA-8DD0-07A62D8CE8BF}" type="presParOf" srcId="{0BB3C499-F64F-4FBD-80C6-DCADDB581AF3}" destId="{1865157F-8B7F-45E5-B1DB-D98C8AD5F1D4}" srcOrd="6" destOrd="0" presId="urn:microsoft.com/office/officeart/2009/3/layout/RandomtoResultProcess"/>
    <dgm:cxn modelId="{EDBA5FC4-6755-402D-BDBE-B4606C1549CC}" type="presParOf" srcId="{1865157F-8B7F-45E5-B1DB-D98C8AD5F1D4}" destId="{D5B6E31F-F3A4-46C3-89B9-A2419A30DF3B}" srcOrd="0" destOrd="0" presId="urn:microsoft.com/office/officeart/2009/3/layout/RandomtoResultProcess"/>
    <dgm:cxn modelId="{F727CBA8-D078-4193-BB6D-1132BAEAC90D}" type="presParOf" srcId="{1865157F-8B7F-45E5-B1DB-D98C8AD5F1D4}" destId="{409BAE94-E18B-46A4-A77D-0E808977F9AE}" srcOrd="1" destOrd="0" presId="urn:microsoft.com/office/officeart/2009/3/layout/RandomtoResultProcess"/>
    <dgm:cxn modelId="{267A1320-2C2A-48CB-8A17-CAAF678D71A2}" type="presParOf" srcId="{0BB3C499-F64F-4FBD-80C6-DCADDB581AF3}" destId="{185F8752-BF22-4719-8CB0-DC37F2EFBF4B}" srcOrd="7" destOrd="0" presId="urn:microsoft.com/office/officeart/2009/3/layout/RandomtoResultProcess"/>
    <dgm:cxn modelId="{CF81BD7B-DC57-4B20-AB05-649413EC9B36}" type="presParOf" srcId="{185F8752-BF22-4719-8CB0-DC37F2EFBF4B}" destId="{7897A619-D947-4B0D-9BCB-B2699BFF4234}" srcOrd="0" destOrd="0" presId="urn:microsoft.com/office/officeart/2009/3/layout/RandomtoResultProcess"/>
    <dgm:cxn modelId="{C5A73C14-FFE2-4CF4-B0DC-C54EC1B25106}" type="presParOf" srcId="{185F8752-BF22-4719-8CB0-DC37F2EFBF4B}" destId="{E00C221C-7AA9-4746-B51B-1CA5636C0696}" srcOrd="1" destOrd="0" presId="urn:microsoft.com/office/officeart/2009/3/layout/RandomtoResultProcess"/>
    <dgm:cxn modelId="{A1F75916-AE7B-4355-839F-9E759C4A7C31}" type="presParOf" srcId="{0BB3C499-F64F-4FBD-80C6-DCADDB581AF3}" destId="{2058C327-DD54-4E2E-89D7-9A46714002C1}" srcOrd="8" destOrd="0" presId="urn:microsoft.com/office/officeart/2009/3/layout/RandomtoResultProcess"/>
    <dgm:cxn modelId="{355275AB-EBA3-43ED-8B14-45BAEF39301E}" type="presParOf" srcId="{2058C327-DD54-4E2E-89D7-9A46714002C1}" destId="{1A9AB08A-4C5E-4DC1-8B41-57461587D001}" srcOrd="0" destOrd="0" presId="urn:microsoft.com/office/officeart/2009/3/layout/RandomtoResultProcess"/>
    <dgm:cxn modelId="{A6CD0878-3025-48C0-B9A4-775F0009654A}" type="presParOf" srcId="{2058C327-DD54-4E2E-89D7-9A46714002C1}" destId="{D0531AB9-ABF7-4E84-A2AD-6294E550BAA6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AD8CED-E1E6-4E26-8567-AF575B0B243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063A11-0917-4DAA-B05F-167369C4CC2C}">
      <dgm:prSet/>
      <dgm:spPr/>
      <dgm:t>
        <a:bodyPr/>
        <a:lstStyle/>
        <a:p>
          <a:r>
            <a:rPr lang="en-US" b="1" dirty="0"/>
            <a:t>Website:</a:t>
          </a:r>
          <a:endParaRPr lang="en-US" dirty="0"/>
        </a:p>
      </dgm:t>
    </dgm:pt>
    <dgm:pt modelId="{DAEEE257-11CF-4F14-BBAE-845FC759802D}" type="parTrans" cxnId="{63181498-A9B8-4123-8770-7CB9AC029CDA}">
      <dgm:prSet/>
      <dgm:spPr/>
      <dgm:t>
        <a:bodyPr/>
        <a:lstStyle/>
        <a:p>
          <a:endParaRPr lang="en-US"/>
        </a:p>
      </dgm:t>
    </dgm:pt>
    <dgm:pt modelId="{B0608F83-7F35-4D31-8923-C106743C6558}" type="sibTrans" cxnId="{63181498-A9B8-4123-8770-7CB9AC029CDA}">
      <dgm:prSet/>
      <dgm:spPr/>
      <dgm:t>
        <a:bodyPr/>
        <a:lstStyle/>
        <a:p>
          <a:endParaRPr lang="en-US"/>
        </a:p>
      </dgm:t>
    </dgm:pt>
    <dgm:pt modelId="{82627875-CFA9-4B73-A585-9FF720338659}">
      <dgm:prSet/>
      <dgm:spPr/>
      <dgm:t>
        <a:bodyPr/>
        <a:lstStyle/>
        <a:p>
          <a:r>
            <a:rPr lang="en-US" b="1" dirty="0"/>
            <a:t>Summary:</a:t>
          </a:r>
          <a:endParaRPr lang="en-US" dirty="0"/>
        </a:p>
      </dgm:t>
    </dgm:pt>
    <dgm:pt modelId="{269B0A61-2E13-4EDC-9200-20AEDEF53174}" type="parTrans" cxnId="{8A1A3521-AC23-4F62-9BAB-7BD35DDF4CC9}">
      <dgm:prSet/>
      <dgm:spPr/>
      <dgm:t>
        <a:bodyPr/>
        <a:lstStyle/>
        <a:p>
          <a:endParaRPr lang="en-US"/>
        </a:p>
      </dgm:t>
    </dgm:pt>
    <dgm:pt modelId="{13DB8580-C2F8-459D-B180-D485811920D7}" type="sibTrans" cxnId="{8A1A3521-AC23-4F62-9BAB-7BD35DDF4CC9}">
      <dgm:prSet/>
      <dgm:spPr/>
      <dgm:t>
        <a:bodyPr/>
        <a:lstStyle/>
        <a:p>
          <a:endParaRPr lang="en-US"/>
        </a:p>
      </dgm:t>
    </dgm:pt>
    <dgm:pt modelId="{6E53AEE1-6960-457F-9CF9-E4B347C1F3E4}">
      <dgm:prSet/>
      <dgm:spPr/>
      <dgm:t>
        <a:bodyPr/>
        <a:lstStyle/>
        <a:p>
          <a:r>
            <a:rPr lang="en-US" b="1"/>
            <a:t>Features:</a:t>
          </a:r>
          <a:endParaRPr lang="en-US"/>
        </a:p>
      </dgm:t>
    </dgm:pt>
    <dgm:pt modelId="{0EF4F2EB-E634-4A88-BEF0-9BA852AAE519}" type="parTrans" cxnId="{08F9309B-0C04-47D2-AE22-1A69F0B9724A}">
      <dgm:prSet/>
      <dgm:spPr/>
      <dgm:t>
        <a:bodyPr/>
        <a:lstStyle/>
        <a:p>
          <a:endParaRPr lang="en-US"/>
        </a:p>
      </dgm:t>
    </dgm:pt>
    <dgm:pt modelId="{C57295AF-9CF0-4FBC-AB7A-56E33DDA2DE6}" type="sibTrans" cxnId="{08F9309B-0C04-47D2-AE22-1A69F0B9724A}">
      <dgm:prSet/>
      <dgm:spPr/>
      <dgm:t>
        <a:bodyPr/>
        <a:lstStyle/>
        <a:p>
          <a:endParaRPr lang="en-US"/>
        </a:p>
      </dgm:t>
    </dgm:pt>
    <dgm:pt modelId="{F711233F-5705-4441-BA25-93BB6B293F98}">
      <dgm:prSet/>
      <dgm:spPr/>
      <dgm:t>
        <a:bodyPr/>
        <a:lstStyle/>
        <a:p>
          <a:r>
            <a:rPr lang="en-US"/>
            <a:t>State/UT: 36 unique states and Union Territories in India</a:t>
          </a:r>
        </a:p>
      </dgm:t>
    </dgm:pt>
    <dgm:pt modelId="{EC514BF0-866C-4081-96E8-A46FD6D67A50}" type="parTrans" cxnId="{A26C4C52-3789-41AC-A234-63A34EBF318E}">
      <dgm:prSet/>
      <dgm:spPr/>
      <dgm:t>
        <a:bodyPr/>
        <a:lstStyle/>
        <a:p>
          <a:endParaRPr lang="en-US"/>
        </a:p>
      </dgm:t>
    </dgm:pt>
    <dgm:pt modelId="{12E5C658-ED50-4ED5-AADA-836D3819BD4B}" type="sibTrans" cxnId="{A26C4C52-3789-41AC-A234-63A34EBF318E}">
      <dgm:prSet/>
      <dgm:spPr/>
      <dgm:t>
        <a:bodyPr/>
        <a:lstStyle/>
        <a:p>
          <a:endParaRPr lang="en-US"/>
        </a:p>
      </dgm:t>
    </dgm:pt>
    <dgm:pt modelId="{9A5879AF-C6FC-4409-B667-CB6C33BB4185}">
      <dgm:prSet/>
      <dgm:spPr/>
      <dgm:t>
        <a:bodyPr/>
        <a:lstStyle/>
        <a:p>
          <a:r>
            <a:rPr lang="en-US"/>
            <a:t>District:  773 unique districts in India</a:t>
          </a:r>
        </a:p>
      </dgm:t>
    </dgm:pt>
    <dgm:pt modelId="{85504084-5662-4C6A-A057-ACB8304EA919}" type="parTrans" cxnId="{0FD6955A-A1A0-42A2-AFEF-98191F0273E9}">
      <dgm:prSet/>
      <dgm:spPr/>
      <dgm:t>
        <a:bodyPr/>
        <a:lstStyle/>
        <a:p>
          <a:endParaRPr lang="en-US"/>
        </a:p>
      </dgm:t>
    </dgm:pt>
    <dgm:pt modelId="{910E19F0-8BA9-4ECC-844B-720BE82B5BFB}" type="sibTrans" cxnId="{0FD6955A-A1A0-42A2-AFEF-98191F0273E9}">
      <dgm:prSet/>
      <dgm:spPr/>
      <dgm:t>
        <a:bodyPr/>
        <a:lstStyle/>
        <a:p>
          <a:endParaRPr lang="en-US"/>
        </a:p>
      </dgm:t>
    </dgm:pt>
    <dgm:pt modelId="{B92FFA1E-3F2E-4D32-9330-07F03DCC5C8C}">
      <dgm:prSet/>
      <dgm:spPr/>
      <dgm:t>
        <a:bodyPr/>
        <a:lstStyle/>
        <a:p>
          <a:r>
            <a:rPr lang="en-US"/>
            <a:t>Year: Between 2001 and 2014</a:t>
          </a:r>
        </a:p>
      </dgm:t>
    </dgm:pt>
    <dgm:pt modelId="{79CD869E-CAD8-4A5B-B11D-73132E82CA8A}" type="parTrans" cxnId="{447D3850-9064-4567-8A32-EC90FFE90800}">
      <dgm:prSet/>
      <dgm:spPr/>
      <dgm:t>
        <a:bodyPr/>
        <a:lstStyle/>
        <a:p>
          <a:endParaRPr lang="en-US"/>
        </a:p>
      </dgm:t>
    </dgm:pt>
    <dgm:pt modelId="{811C006A-A7F3-4B71-BFBC-61CE1BEFE375}" type="sibTrans" cxnId="{447D3850-9064-4567-8A32-EC90FFE90800}">
      <dgm:prSet/>
      <dgm:spPr/>
      <dgm:t>
        <a:bodyPr/>
        <a:lstStyle/>
        <a:p>
          <a:endParaRPr lang="en-US"/>
        </a:p>
      </dgm:t>
    </dgm:pt>
    <dgm:pt modelId="{A91922EA-18DF-4562-BF12-7E90A74EFBAD}">
      <dgm:prSet/>
      <dgm:spPr/>
      <dgm:t>
        <a:bodyPr/>
        <a:lstStyle/>
        <a:p>
          <a:r>
            <a:rPr lang="en-US"/>
            <a:t>Rape: number of rape cases recorded</a:t>
          </a:r>
        </a:p>
      </dgm:t>
    </dgm:pt>
    <dgm:pt modelId="{EE5FB9D0-6A73-465D-9ADF-735AC54E02B3}" type="parTrans" cxnId="{6F2A7EC8-8E49-41E7-BFEA-920BB44390A0}">
      <dgm:prSet/>
      <dgm:spPr/>
      <dgm:t>
        <a:bodyPr/>
        <a:lstStyle/>
        <a:p>
          <a:endParaRPr lang="en-US"/>
        </a:p>
      </dgm:t>
    </dgm:pt>
    <dgm:pt modelId="{00CE6A7A-9D52-4EE0-9085-E40150CD190B}" type="sibTrans" cxnId="{6F2A7EC8-8E49-41E7-BFEA-920BB44390A0}">
      <dgm:prSet/>
      <dgm:spPr/>
      <dgm:t>
        <a:bodyPr/>
        <a:lstStyle/>
        <a:p>
          <a:endParaRPr lang="en-US"/>
        </a:p>
      </dgm:t>
    </dgm:pt>
    <dgm:pt modelId="{874D1490-E087-414F-8F44-B6FF836F7951}">
      <dgm:prSet/>
      <dgm:spPr/>
      <dgm:t>
        <a:bodyPr/>
        <a:lstStyle/>
        <a:p>
          <a:r>
            <a:rPr lang="en-US"/>
            <a:t>Kidnapping and abduction: number of kidnapping and abduction recorded</a:t>
          </a:r>
        </a:p>
      </dgm:t>
    </dgm:pt>
    <dgm:pt modelId="{75BE3F9B-6141-454A-A53B-CE9AD17EE6C0}" type="parTrans" cxnId="{236EF2E9-9B92-4F27-B73D-58CD930CD8B3}">
      <dgm:prSet/>
      <dgm:spPr/>
      <dgm:t>
        <a:bodyPr/>
        <a:lstStyle/>
        <a:p>
          <a:endParaRPr lang="en-US"/>
        </a:p>
      </dgm:t>
    </dgm:pt>
    <dgm:pt modelId="{3787036F-431A-4C29-ACB4-CA01B905C294}" type="sibTrans" cxnId="{236EF2E9-9B92-4F27-B73D-58CD930CD8B3}">
      <dgm:prSet/>
      <dgm:spPr/>
      <dgm:t>
        <a:bodyPr/>
        <a:lstStyle/>
        <a:p>
          <a:endParaRPr lang="en-US"/>
        </a:p>
      </dgm:t>
    </dgm:pt>
    <dgm:pt modelId="{ED7440CD-5023-4AB0-A33D-F623B1737678}">
      <dgm:prSet/>
      <dgm:spPr/>
      <dgm:t>
        <a:bodyPr/>
        <a:lstStyle/>
        <a:p>
          <a:r>
            <a:rPr lang="en-US"/>
            <a:t>Dowry deaths: number of dowry related deaths recorded</a:t>
          </a:r>
        </a:p>
      </dgm:t>
    </dgm:pt>
    <dgm:pt modelId="{16BD3607-196F-4D4D-B4E5-BBDDD2EA0B79}" type="parTrans" cxnId="{B7062643-9BCF-4603-A0AA-73EED4F6BD51}">
      <dgm:prSet/>
      <dgm:spPr/>
      <dgm:t>
        <a:bodyPr/>
        <a:lstStyle/>
        <a:p>
          <a:endParaRPr lang="en-US"/>
        </a:p>
      </dgm:t>
    </dgm:pt>
    <dgm:pt modelId="{DA156E1B-CCAC-4BC8-8DFA-C979F0193BC5}" type="sibTrans" cxnId="{B7062643-9BCF-4603-A0AA-73EED4F6BD51}">
      <dgm:prSet/>
      <dgm:spPr/>
      <dgm:t>
        <a:bodyPr/>
        <a:lstStyle/>
        <a:p>
          <a:endParaRPr lang="en-US"/>
        </a:p>
      </dgm:t>
    </dgm:pt>
    <dgm:pt modelId="{EFB54264-D7B2-4AFE-B696-573B4CB8486E}">
      <dgm:prSet/>
      <dgm:spPr/>
      <dgm:t>
        <a:bodyPr/>
        <a:lstStyle/>
        <a:p>
          <a:r>
            <a:rPr lang="en-US"/>
            <a:t>Assault on women: number of assaults on women recorded</a:t>
          </a:r>
        </a:p>
      </dgm:t>
    </dgm:pt>
    <dgm:pt modelId="{EA60ECAA-803D-4771-94E4-AFE9AEE6AB9E}" type="parTrans" cxnId="{E349C10C-D0BE-4040-AA3D-702DD5763F24}">
      <dgm:prSet/>
      <dgm:spPr/>
      <dgm:t>
        <a:bodyPr/>
        <a:lstStyle/>
        <a:p>
          <a:endParaRPr lang="en-US"/>
        </a:p>
      </dgm:t>
    </dgm:pt>
    <dgm:pt modelId="{E732F517-179C-4100-8A23-432C14471E35}" type="sibTrans" cxnId="{E349C10C-D0BE-4040-AA3D-702DD5763F24}">
      <dgm:prSet/>
      <dgm:spPr/>
      <dgm:t>
        <a:bodyPr/>
        <a:lstStyle/>
        <a:p>
          <a:endParaRPr lang="en-US"/>
        </a:p>
      </dgm:t>
    </dgm:pt>
    <dgm:pt modelId="{ED31FBBF-B407-4E5A-B715-9A1F560E5586}">
      <dgm:prSet/>
      <dgm:spPr/>
      <dgm:t>
        <a:bodyPr/>
        <a:lstStyle/>
        <a:p>
          <a:r>
            <a:rPr lang="en-US"/>
            <a:t>Insult to modesty: number of insults to modesty recorded</a:t>
          </a:r>
        </a:p>
      </dgm:t>
    </dgm:pt>
    <dgm:pt modelId="{3256DA26-D623-4CC0-94E0-A47FD9C6019D}" type="parTrans" cxnId="{5725FBD7-A946-4E9B-A89D-AD50AE281A9A}">
      <dgm:prSet/>
      <dgm:spPr/>
      <dgm:t>
        <a:bodyPr/>
        <a:lstStyle/>
        <a:p>
          <a:endParaRPr lang="en-US"/>
        </a:p>
      </dgm:t>
    </dgm:pt>
    <dgm:pt modelId="{8F72AB4C-B1EF-48E0-9408-E6ABAF31D6A2}" type="sibTrans" cxnId="{5725FBD7-A946-4E9B-A89D-AD50AE281A9A}">
      <dgm:prSet/>
      <dgm:spPr/>
      <dgm:t>
        <a:bodyPr/>
        <a:lstStyle/>
        <a:p>
          <a:endParaRPr lang="en-US"/>
        </a:p>
      </dgm:t>
    </dgm:pt>
    <dgm:pt modelId="{1DE38D53-5681-47CB-B1B1-3F747F1EBE3D}">
      <dgm:prSet/>
      <dgm:spPr/>
      <dgm:t>
        <a:bodyPr/>
        <a:lstStyle/>
        <a:p>
          <a:r>
            <a:rPr lang="en-US"/>
            <a:t>Cruelty by husband: number of cruelty by husband recorded</a:t>
          </a:r>
        </a:p>
      </dgm:t>
    </dgm:pt>
    <dgm:pt modelId="{63F2BFE4-D253-451D-AC4F-2164EE006FEF}" type="parTrans" cxnId="{5D4EE6A5-5242-46E3-8C00-0CEBD7CED68C}">
      <dgm:prSet/>
      <dgm:spPr/>
      <dgm:t>
        <a:bodyPr/>
        <a:lstStyle/>
        <a:p>
          <a:endParaRPr lang="en-US"/>
        </a:p>
      </dgm:t>
    </dgm:pt>
    <dgm:pt modelId="{5BF474EB-2D92-4B5D-8E94-CE39B7907144}" type="sibTrans" cxnId="{5D4EE6A5-5242-46E3-8C00-0CEBD7CED68C}">
      <dgm:prSet/>
      <dgm:spPr/>
      <dgm:t>
        <a:bodyPr/>
        <a:lstStyle/>
        <a:p>
          <a:endParaRPr lang="en-US"/>
        </a:p>
      </dgm:t>
    </dgm:pt>
    <dgm:pt modelId="{E0BCC840-AE93-4BF8-B18F-9BB02A2C6E8F}">
      <dgm:prSet/>
      <dgm:spPr/>
      <dgm:t>
        <a:bodyPr/>
        <a:lstStyle/>
        <a:p>
          <a:r>
            <a:rPr lang="en-US"/>
            <a:t>Importation of girls: number of girls imported</a:t>
          </a:r>
        </a:p>
      </dgm:t>
    </dgm:pt>
    <dgm:pt modelId="{69852C8C-FD4F-4E8A-84D8-45B95E628533}" type="parTrans" cxnId="{2F850CD6-4044-4724-8C18-60EBAC44C653}">
      <dgm:prSet/>
      <dgm:spPr/>
      <dgm:t>
        <a:bodyPr/>
        <a:lstStyle/>
        <a:p>
          <a:endParaRPr lang="en-US"/>
        </a:p>
      </dgm:t>
    </dgm:pt>
    <dgm:pt modelId="{E5EB72C3-117A-40BF-8CA0-4C91EB119BF4}" type="sibTrans" cxnId="{2F850CD6-4044-4724-8C18-60EBAC44C653}">
      <dgm:prSet/>
      <dgm:spPr/>
      <dgm:t>
        <a:bodyPr/>
        <a:lstStyle/>
        <a:p>
          <a:endParaRPr lang="en-US"/>
        </a:p>
      </dgm:t>
    </dgm:pt>
    <dgm:pt modelId="{DFC61EA5-1A48-46CA-BA6E-E6F9544F2F7C}">
      <dgm:prSet/>
      <dgm:spPr/>
      <dgm:t>
        <a:bodyPr/>
        <a:lstStyle/>
        <a:p>
          <a:r>
            <a:rPr lang="en-US"/>
            <a:t>State-wise and district level data on the various crimes committed against women in India between 2001-2014</a:t>
          </a:r>
        </a:p>
      </dgm:t>
    </dgm:pt>
    <dgm:pt modelId="{5B773B93-EE09-49C1-A55D-AE7B4999AC7B}" type="parTrans" cxnId="{9835BBFA-041D-4A28-A142-6C9D6158C85F}">
      <dgm:prSet/>
      <dgm:spPr/>
      <dgm:t>
        <a:bodyPr/>
        <a:lstStyle/>
        <a:p>
          <a:endParaRPr lang="en-US"/>
        </a:p>
      </dgm:t>
    </dgm:pt>
    <dgm:pt modelId="{3A07336A-231B-4AB4-815A-8F036B50D7E2}" type="sibTrans" cxnId="{9835BBFA-041D-4A28-A142-6C9D6158C85F}">
      <dgm:prSet/>
      <dgm:spPr/>
      <dgm:t>
        <a:bodyPr/>
        <a:lstStyle/>
        <a:p>
          <a:endParaRPr lang="en-US"/>
        </a:p>
      </dgm:t>
    </dgm:pt>
    <dgm:pt modelId="{6D0B7AAC-DEBD-40E7-8DEA-631209C183A3}">
      <dgm:prSet/>
      <dgm:spPr/>
      <dgm:t>
        <a:bodyPr/>
        <a:lstStyle/>
        <a:p>
          <a:r>
            <a:rPr lang="en-US"/>
            <a:t>https://www.kaggle.com/greeshmagirish/crime-against-women-20012014-india</a:t>
          </a:r>
        </a:p>
      </dgm:t>
    </dgm:pt>
    <dgm:pt modelId="{EB4080D7-A00F-4063-90B8-9F0A3FD54993}" type="parTrans" cxnId="{70709FB7-C59D-4A83-88BC-4454B9234488}">
      <dgm:prSet/>
      <dgm:spPr/>
      <dgm:t>
        <a:bodyPr/>
        <a:lstStyle/>
        <a:p>
          <a:endParaRPr lang="en-US"/>
        </a:p>
      </dgm:t>
    </dgm:pt>
    <dgm:pt modelId="{568B7025-1EE6-4BC0-84E7-295FDECED4C1}" type="sibTrans" cxnId="{70709FB7-C59D-4A83-88BC-4454B9234488}">
      <dgm:prSet/>
      <dgm:spPr/>
      <dgm:t>
        <a:bodyPr/>
        <a:lstStyle/>
        <a:p>
          <a:endParaRPr lang="en-US"/>
        </a:p>
      </dgm:t>
    </dgm:pt>
    <dgm:pt modelId="{E108393B-0B9A-4427-B8D7-910A6AFD1367}" type="pres">
      <dgm:prSet presAssocID="{9AAD8CED-E1E6-4E26-8567-AF575B0B2438}" presName="linear" presStyleCnt="0">
        <dgm:presLayoutVars>
          <dgm:animLvl val="lvl"/>
          <dgm:resizeHandles val="exact"/>
        </dgm:presLayoutVars>
      </dgm:prSet>
      <dgm:spPr/>
    </dgm:pt>
    <dgm:pt modelId="{93587693-D293-4AFC-B3C4-5F96BE9B2E65}" type="pres">
      <dgm:prSet presAssocID="{30063A11-0917-4DAA-B05F-167369C4CC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FD4BD2-983C-4F36-B60C-A6F5CAE493A5}" type="pres">
      <dgm:prSet presAssocID="{30063A11-0917-4DAA-B05F-167369C4CC2C}" presName="childText" presStyleLbl="revTx" presStyleIdx="0" presStyleCnt="3">
        <dgm:presLayoutVars>
          <dgm:bulletEnabled val="1"/>
        </dgm:presLayoutVars>
      </dgm:prSet>
      <dgm:spPr/>
    </dgm:pt>
    <dgm:pt modelId="{38988045-B3CB-4999-A39B-1B8C66D876CE}" type="pres">
      <dgm:prSet presAssocID="{82627875-CFA9-4B73-A585-9FF72033865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9D7F70-2CCE-4A06-8E7F-C69D1CCC05EA}" type="pres">
      <dgm:prSet presAssocID="{82627875-CFA9-4B73-A585-9FF720338659}" presName="childText" presStyleLbl="revTx" presStyleIdx="1" presStyleCnt="3">
        <dgm:presLayoutVars>
          <dgm:bulletEnabled val="1"/>
        </dgm:presLayoutVars>
      </dgm:prSet>
      <dgm:spPr/>
    </dgm:pt>
    <dgm:pt modelId="{79849D69-BCB4-469D-8794-FDCA2C2F7F91}" type="pres">
      <dgm:prSet presAssocID="{6E53AEE1-6960-457F-9CF9-E4B347C1F3E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1F17B95-8071-42A2-8D3A-BA3662A6A2BC}" type="pres">
      <dgm:prSet presAssocID="{6E53AEE1-6960-457F-9CF9-E4B347C1F3E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349C10C-D0BE-4040-AA3D-702DD5763F24}" srcId="{6E53AEE1-6960-457F-9CF9-E4B347C1F3E4}" destId="{EFB54264-D7B2-4AFE-B696-573B4CB8486E}" srcOrd="6" destOrd="0" parTransId="{EA60ECAA-803D-4771-94E4-AFE9AEE6AB9E}" sibTransId="{E732F517-179C-4100-8A23-432C14471E35}"/>
    <dgm:cxn modelId="{8A1A3521-AC23-4F62-9BAB-7BD35DDF4CC9}" srcId="{9AAD8CED-E1E6-4E26-8567-AF575B0B2438}" destId="{82627875-CFA9-4B73-A585-9FF720338659}" srcOrd="1" destOrd="0" parTransId="{269B0A61-2E13-4EDC-9200-20AEDEF53174}" sibTransId="{13DB8580-C2F8-459D-B180-D485811920D7}"/>
    <dgm:cxn modelId="{39176321-C352-461C-A6FE-3165ED8D2BBE}" type="presOf" srcId="{E0BCC840-AE93-4BF8-B18F-9BB02A2C6E8F}" destId="{B1F17B95-8071-42A2-8D3A-BA3662A6A2BC}" srcOrd="0" destOrd="9" presId="urn:microsoft.com/office/officeart/2005/8/layout/vList2"/>
    <dgm:cxn modelId="{A9B6D438-82FC-4CFB-89C2-F0BF35341A03}" type="presOf" srcId="{F711233F-5705-4441-BA25-93BB6B293F98}" destId="{B1F17B95-8071-42A2-8D3A-BA3662A6A2BC}" srcOrd="0" destOrd="0" presId="urn:microsoft.com/office/officeart/2005/8/layout/vList2"/>
    <dgm:cxn modelId="{B7062643-9BCF-4603-A0AA-73EED4F6BD51}" srcId="{6E53AEE1-6960-457F-9CF9-E4B347C1F3E4}" destId="{ED7440CD-5023-4AB0-A33D-F623B1737678}" srcOrd="5" destOrd="0" parTransId="{16BD3607-196F-4D4D-B4E5-BBDDD2EA0B79}" sibTransId="{DA156E1B-CCAC-4BC8-8DFA-C979F0193BC5}"/>
    <dgm:cxn modelId="{B364EB46-8AC1-4D66-9E69-A70761507425}" type="presOf" srcId="{EFB54264-D7B2-4AFE-B696-573B4CB8486E}" destId="{B1F17B95-8071-42A2-8D3A-BA3662A6A2BC}" srcOrd="0" destOrd="6" presId="urn:microsoft.com/office/officeart/2005/8/layout/vList2"/>
    <dgm:cxn modelId="{702CAB68-1609-44E7-BE7C-44C35C99B198}" type="presOf" srcId="{A91922EA-18DF-4562-BF12-7E90A74EFBAD}" destId="{B1F17B95-8071-42A2-8D3A-BA3662A6A2BC}" srcOrd="0" destOrd="3" presId="urn:microsoft.com/office/officeart/2005/8/layout/vList2"/>
    <dgm:cxn modelId="{447D3850-9064-4567-8A32-EC90FFE90800}" srcId="{6E53AEE1-6960-457F-9CF9-E4B347C1F3E4}" destId="{B92FFA1E-3F2E-4D32-9330-07F03DCC5C8C}" srcOrd="2" destOrd="0" parTransId="{79CD869E-CAD8-4A5B-B11D-73132E82CA8A}" sibTransId="{811C006A-A7F3-4B71-BFBC-61CE1BEFE375}"/>
    <dgm:cxn modelId="{A26C4C52-3789-41AC-A234-63A34EBF318E}" srcId="{6E53AEE1-6960-457F-9CF9-E4B347C1F3E4}" destId="{F711233F-5705-4441-BA25-93BB6B293F98}" srcOrd="0" destOrd="0" parTransId="{EC514BF0-866C-4081-96E8-A46FD6D67A50}" sibTransId="{12E5C658-ED50-4ED5-AADA-836D3819BD4B}"/>
    <dgm:cxn modelId="{C8137F77-A30C-4311-881B-AD527757BCE0}" type="presOf" srcId="{874D1490-E087-414F-8F44-B6FF836F7951}" destId="{B1F17B95-8071-42A2-8D3A-BA3662A6A2BC}" srcOrd="0" destOrd="4" presId="urn:microsoft.com/office/officeart/2005/8/layout/vList2"/>
    <dgm:cxn modelId="{20D69579-56BE-4A1B-90BA-8382D01247CA}" type="presOf" srcId="{ED7440CD-5023-4AB0-A33D-F623B1737678}" destId="{B1F17B95-8071-42A2-8D3A-BA3662A6A2BC}" srcOrd="0" destOrd="5" presId="urn:microsoft.com/office/officeart/2005/8/layout/vList2"/>
    <dgm:cxn modelId="{0FD6955A-A1A0-42A2-AFEF-98191F0273E9}" srcId="{6E53AEE1-6960-457F-9CF9-E4B347C1F3E4}" destId="{9A5879AF-C6FC-4409-B667-CB6C33BB4185}" srcOrd="1" destOrd="0" parTransId="{85504084-5662-4C6A-A057-ACB8304EA919}" sibTransId="{910E19F0-8BA9-4ECC-844B-720BE82B5BFB}"/>
    <dgm:cxn modelId="{48C7657C-241E-4CD2-BDFA-7F0E974FEC13}" type="presOf" srcId="{9A5879AF-C6FC-4409-B667-CB6C33BB4185}" destId="{B1F17B95-8071-42A2-8D3A-BA3662A6A2BC}" srcOrd="0" destOrd="1" presId="urn:microsoft.com/office/officeart/2005/8/layout/vList2"/>
    <dgm:cxn modelId="{7803FA95-42F2-4CC0-9DFE-C300F8459759}" type="presOf" srcId="{1DE38D53-5681-47CB-B1B1-3F747F1EBE3D}" destId="{B1F17B95-8071-42A2-8D3A-BA3662A6A2BC}" srcOrd="0" destOrd="8" presId="urn:microsoft.com/office/officeart/2005/8/layout/vList2"/>
    <dgm:cxn modelId="{63181498-A9B8-4123-8770-7CB9AC029CDA}" srcId="{9AAD8CED-E1E6-4E26-8567-AF575B0B2438}" destId="{30063A11-0917-4DAA-B05F-167369C4CC2C}" srcOrd="0" destOrd="0" parTransId="{DAEEE257-11CF-4F14-BBAE-845FC759802D}" sibTransId="{B0608F83-7F35-4D31-8923-C106743C6558}"/>
    <dgm:cxn modelId="{08F9309B-0C04-47D2-AE22-1A69F0B9724A}" srcId="{9AAD8CED-E1E6-4E26-8567-AF575B0B2438}" destId="{6E53AEE1-6960-457F-9CF9-E4B347C1F3E4}" srcOrd="2" destOrd="0" parTransId="{0EF4F2EB-E634-4A88-BEF0-9BA852AAE519}" sibTransId="{C57295AF-9CF0-4FBC-AB7A-56E33DDA2DE6}"/>
    <dgm:cxn modelId="{B1A08FA3-20CE-4FE0-8177-C99927637ABF}" type="presOf" srcId="{6E53AEE1-6960-457F-9CF9-E4B347C1F3E4}" destId="{79849D69-BCB4-469D-8794-FDCA2C2F7F91}" srcOrd="0" destOrd="0" presId="urn:microsoft.com/office/officeart/2005/8/layout/vList2"/>
    <dgm:cxn modelId="{D62B3FA4-20C8-4D2E-8DE6-EBC44E16B4CB}" type="presOf" srcId="{30063A11-0917-4DAA-B05F-167369C4CC2C}" destId="{93587693-D293-4AFC-B3C4-5F96BE9B2E65}" srcOrd="0" destOrd="0" presId="urn:microsoft.com/office/officeart/2005/8/layout/vList2"/>
    <dgm:cxn modelId="{5D4EE6A5-5242-46E3-8C00-0CEBD7CED68C}" srcId="{6E53AEE1-6960-457F-9CF9-E4B347C1F3E4}" destId="{1DE38D53-5681-47CB-B1B1-3F747F1EBE3D}" srcOrd="8" destOrd="0" parTransId="{63F2BFE4-D253-451D-AC4F-2164EE006FEF}" sibTransId="{5BF474EB-2D92-4B5D-8E94-CE39B7907144}"/>
    <dgm:cxn modelId="{EC33C1B0-3306-4E9B-B01C-19D369402767}" type="presOf" srcId="{9AAD8CED-E1E6-4E26-8567-AF575B0B2438}" destId="{E108393B-0B9A-4427-B8D7-910A6AFD1367}" srcOrd="0" destOrd="0" presId="urn:microsoft.com/office/officeart/2005/8/layout/vList2"/>
    <dgm:cxn modelId="{C29C1DB4-CF3B-408D-87E0-13DB519E9CCC}" type="presOf" srcId="{6D0B7AAC-DEBD-40E7-8DEA-631209C183A3}" destId="{23FD4BD2-983C-4F36-B60C-A6F5CAE493A5}" srcOrd="0" destOrd="0" presId="urn:microsoft.com/office/officeart/2005/8/layout/vList2"/>
    <dgm:cxn modelId="{70709FB7-C59D-4A83-88BC-4454B9234488}" srcId="{30063A11-0917-4DAA-B05F-167369C4CC2C}" destId="{6D0B7AAC-DEBD-40E7-8DEA-631209C183A3}" srcOrd="0" destOrd="0" parTransId="{EB4080D7-A00F-4063-90B8-9F0A3FD54993}" sibTransId="{568B7025-1EE6-4BC0-84E7-295FDECED4C1}"/>
    <dgm:cxn modelId="{4E317DC1-C4CB-4C18-B6A7-1AFF4CA58F3E}" type="presOf" srcId="{DFC61EA5-1A48-46CA-BA6E-E6F9544F2F7C}" destId="{139D7F70-2CCE-4A06-8E7F-C69D1CCC05EA}" srcOrd="0" destOrd="0" presId="urn:microsoft.com/office/officeart/2005/8/layout/vList2"/>
    <dgm:cxn modelId="{1343CFC4-FBAF-4D2A-9F22-2A9F9197AF25}" type="presOf" srcId="{82627875-CFA9-4B73-A585-9FF720338659}" destId="{38988045-B3CB-4999-A39B-1B8C66D876CE}" srcOrd="0" destOrd="0" presId="urn:microsoft.com/office/officeart/2005/8/layout/vList2"/>
    <dgm:cxn modelId="{6F2A7EC8-8E49-41E7-BFEA-920BB44390A0}" srcId="{6E53AEE1-6960-457F-9CF9-E4B347C1F3E4}" destId="{A91922EA-18DF-4562-BF12-7E90A74EFBAD}" srcOrd="3" destOrd="0" parTransId="{EE5FB9D0-6A73-465D-9ADF-735AC54E02B3}" sibTransId="{00CE6A7A-9D52-4EE0-9085-E40150CD190B}"/>
    <dgm:cxn modelId="{2F850CD6-4044-4724-8C18-60EBAC44C653}" srcId="{6E53AEE1-6960-457F-9CF9-E4B347C1F3E4}" destId="{E0BCC840-AE93-4BF8-B18F-9BB02A2C6E8F}" srcOrd="9" destOrd="0" parTransId="{69852C8C-FD4F-4E8A-84D8-45B95E628533}" sibTransId="{E5EB72C3-117A-40BF-8CA0-4C91EB119BF4}"/>
    <dgm:cxn modelId="{5725FBD7-A946-4E9B-A89D-AD50AE281A9A}" srcId="{6E53AEE1-6960-457F-9CF9-E4B347C1F3E4}" destId="{ED31FBBF-B407-4E5A-B715-9A1F560E5586}" srcOrd="7" destOrd="0" parTransId="{3256DA26-D623-4CC0-94E0-A47FD9C6019D}" sibTransId="{8F72AB4C-B1EF-48E0-9408-E6ABAF31D6A2}"/>
    <dgm:cxn modelId="{EB35AFE7-327A-467F-92F4-EE06AA2E8919}" type="presOf" srcId="{B92FFA1E-3F2E-4D32-9330-07F03DCC5C8C}" destId="{B1F17B95-8071-42A2-8D3A-BA3662A6A2BC}" srcOrd="0" destOrd="2" presId="urn:microsoft.com/office/officeart/2005/8/layout/vList2"/>
    <dgm:cxn modelId="{236EF2E9-9B92-4F27-B73D-58CD930CD8B3}" srcId="{6E53AEE1-6960-457F-9CF9-E4B347C1F3E4}" destId="{874D1490-E087-414F-8F44-B6FF836F7951}" srcOrd="4" destOrd="0" parTransId="{75BE3F9B-6141-454A-A53B-CE9AD17EE6C0}" sibTransId="{3787036F-431A-4C29-ACB4-CA01B905C294}"/>
    <dgm:cxn modelId="{B06236F3-94F3-4C9A-9E3D-AF82749F0F4F}" type="presOf" srcId="{ED31FBBF-B407-4E5A-B715-9A1F560E5586}" destId="{B1F17B95-8071-42A2-8D3A-BA3662A6A2BC}" srcOrd="0" destOrd="7" presId="urn:microsoft.com/office/officeart/2005/8/layout/vList2"/>
    <dgm:cxn modelId="{9835BBFA-041D-4A28-A142-6C9D6158C85F}" srcId="{82627875-CFA9-4B73-A585-9FF720338659}" destId="{DFC61EA5-1A48-46CA-BA6E-E6F9544F2F7C}" srcOrd="0" destOrd="0" parTransId="{5B773B93-EE09-49C1-A55D-AE7B4999AC7B}" sibTransId="{3A07336A-231B-4AB4-815A-8F036B50D7E2}"/>
    <dgm:cxn modelId="{676C51CA-9511-4F11-83A1-E936244AD86A}" type="presParOf" srcId="{E108393B-0B9A-4427-B8D7-910A6AFD1367}" destId="{93587693-D293-4AFC-B3C4-5F96BE9B2E65}" srcOrd="0" destOrd="0" presId="urn:microsoft.com/office/officeart/2005/8/layout/vList2"/>
    <dgm:cxn modelId="{3277F552-6713-4A8D-A4D2-8BF5EF8D2A04}" type="presParOf" srcId="{E108393B-0B9A-4427-B8D7-910A6AFD1367}" destId="{23FD4BD2-983C-4F36-B60C-A6F5CAE493A5}" srcOrd="1" destOrd="0" presId="urn:microsoft.com/office/officeart/2005/8/layout/vList2"/>
    <dgm:cxn modelId="{EA0A973F-20DA-47A4-AEDB-09F497071627}" type="presParOf" srcId="{E108393B-0B9A-4427-B8D7-910A6AFD1367}" destId="{38988045-B3CB-4999-A39B-1B8C66D876CE}" srcOrd="2" destOrd="0" presId="urn:microsoft.com/office/officeart/2005/8/layout/vList2"/>
    <dgm:cxn modelId="{6E353447-8EDF-48E0-9220-27714227864A}" type="presParOf" srcId="{E108393B-0B9A-4427-B8D7-910A6AFD1367}" destId="{139D7F70-2CCE-4A06-8E7F-C69D1CCC05EA}" srcOrd="3" destOrd="0" presId="urn:microsoft.com/office/officeart/2005/8/layout/vList2"/>
    <dgm:cxn modelId="{F27FD72D-1DF4-4BBF-B041-4214750DFD2E}" type="presParOf" srcId="{E108393B-0B9A-4427-B8D7-910A6AFD1367}" destId="{79849D69-BCB4-469D-8794-FDCA2C2F7F91}" srcOrd="4" destOrd="0" presId="urn:microsoft.com/office/officeart/2005/8/layout/vList2"/>
    <dgm:cxn modelId="{3B57F466-F78A-4E7D-9E61-339C3A5776DE}" type="presParOf" srcId="{E108393B-0B9A-4427-B8D7-910A6AFD1367}" destId="{B1F17B95-8071-42A2-8D3A-BA3662A6A2B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83297-38BA-4930-ABE5-DC54B9D466AA}">
      <dsp:nvSpPr>
        <dsp:cNvPr id="0" name=""/>
        <dsp:cNvSpPr/>
      </dsp:nvSpPr>
      <dsp:spPr>
        <a:xfrm>
          <a:off x="0" y="117001"/>
          <a:ext cx="7145867" cy="1174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Crime against women could be verbal, physical or sexual abuse usually perpetrated by a man.</a:t>
          </a:r>
        </a:p>
      </dsp:txBody>
      <dsp:txXfrm>
        <a:off x="57347" y="174348"/>
        <a:ext cx="7031173" cy="1060059"/>
      </dsp:txXfrm>
    </dsp:sp>
    <dsp:sp modelId="{EDD4A1D0-79D2-4C91-B44B-EAB19CA732DE}">
      <dsp:nvSpPr>
        <dsp:cNvPr id="0" name=""/>
        <dsp:cNvSpPr/>
      </dsp:nvSpPr>
      <dsp:spPr>
        <a:xfrm>
          <a:off x="0" y="1352234"/>
          <a:ext cx="7145867" cy="1174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Some common forms of these crimes against women include rape, domestic abuse, abduction, dowry related deaths, forced prostitution and so on.</a:t>
          </a:r>
        </a:p>
      </dsp:txBody>
      <dsp:txXfrm>
        <a:off x="57347" y="1409581"/>
        <a:ext cx="7031173" cy="1060059"/>
      </dsp:txXfrm>
    </dsp:sp>
    <dsp:sp modelId="{65D268CF-0FB2-49D9-936F-899E5DDE4571}">
      <dsp:nvSpPr>
        <dsp:cNvPr id="0" name=""/>
        <dsp:cNvSpPr/>
      </dsp:nvSpPr>
      <dsp:spPr>
        <a:xfrm>
          <a:off x="0" y="2587467"/>
          <a:ext cx="7145867" cy="1174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This project designs a model that </a:t>
          </a:r>
          <a:r>
            <a:rPr lang="en-US" sz="2100" kern="1200" dirty="0">
              <a:highlight>
                <a:srgbClr val="FFFF00"/>
              </a:highlight>
            </a:rPr>
            <a:t>addresses the issue of crime against women in India and predicts the rate of increase of these crimes</a:t>
          </a:r>
        </a:p>
      </dsp:txBody>
      <dsp:txXfrm>
        <a:off x="57347" y="2644814"/>
        <a:ext cx="7031173" cy="10600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5C3F3-0EE8-4D72-ADB5-2E8AA0C91219}">
      <dsp:nvSpPr>
        <dsp:cNvPr id="0" name=""/>
        <dsp:cNvSpPr/>
      </dsp:nvSpPr>
      <dsp:spPr>
        <a:xfrm>
          <a:off x="97302" y="1700619"/>
          <a:ext cx="1373685" cy="452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Acquisition</a:t>
          </a:r>
        </a:p>
      </dsp:txBody>
      <dsp:txXfrm>
        <a:off x="97302" y="1700619"/>
        <a:ext cx="1373685" cy="452691"/>
      </dsp:txXfrm>
    </dsp:sp>
    <dsp:sp modelId="{955BD068-D745-4C10-8B08-9EC50614C566}">
      <dsp:nvSpPr>
        <dsp:cNvPr id="0" name=""/>
        <dsp:cNvSpPr/>
      </dsp:nvSpPr>
      <dsp:spPr>
        <a:xfrm>
          <a:off x="95741" y="1562938"/>
          <a:ext cx="109270" cy="109270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501B1-D852-4CFD-A5EE-4A6EF3F4E5C1}">
      <dsp:nvSpPr>
        <dsp:cNvPr id="0" name=""/>
        <dsp:cNvSpPr/>
      </dsp:nvSpPr>
      <dsp:spPr>
        <a:xfrm>
          <a:off x="172231" y="1409959"/>
          <a:ext cx="109270" cy="109270"/>
        </a:xfrm>
        <a:prstGeom prst="ellipse">
          <a:avLst/>
        </a:prstGeom>
        <a:solidFill>
          <a:schemeClr val="accent3">
            <a:shade val="50000"/>
            <a:hueOff val="58378"/>
            <a:satOff val="-4505"/>
            <a:lumOff val="526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CCC6A-0372-4677-AFD9-E37D85EE681E}">
      <dsp:nvSpPr>
        <dsp:cNvPr id="0" name=""/>
        <dsp:cNvSpPr/>
      </dsp:nvSpPr>
      <dsp:spPr>
        <a:xfrm>
          <a:off x="355805" y="1440555"/>
          <a:ext cx="171710" cy="171710"/>
        </a:xfrm>
        <a:prstGeom prst="ellipse">
          <a:avLst/>
        </a:prstGeom>
        <a:solidFill>
          <a:schemeClr val="accent3">
            <a:shade val="50000"/>
            <a:hueOff val="116756"/>
            <a:satOff val="-9011"/>
            <a:lumOff val="1052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D89DD-82F5-49F6-B8D5-B01F3BBD11CA}">
      <dsp:nvSpPr>
        <dsp:cNvPr id="0" name=""/>
        <dsp:cNvSpPr/>
      </dsp:nvSpPr>
      <dsp:spPr>
        <a:xfrm>
          <a:off x="508784" y="1272279"/>
          <a:ext cx="109270" cy="109270"/>
        </a:xfrm>
        <a:prstGeom prst="ellipse">
          <a:avLst/>
        </a:prstGeom>
        <a:solidFill>
          <a:schemeClr val="accent3">
            <a:shade val="50000"/>
            <a:hueOff val="175135"/>
            <a:satOff val="-13516"/>
            <a:lumOff val="157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7DEDE-8001-4C4D-947E-5E6C956CE377}">
      <dsp:nvSpPr>
        <dsp:cNvPr id="0" name=""/>
        <dsp:cNvSpPr/>
      </dsp:nvSpPr>
      <dsp:spPr>
        <a:xfrm>
          <a:off x="707656" y="1211087"/>
          <a:ext cx="109270" cy="109270"/>
        </a:xfrm>
        <a:prstGeom prst="ellipse">
          <a:avLst/>
        </a:prstGeom>
        <a:solidFill>
          <a:schemeClr val="accent3">
            <a:shade val="50000"/>
            <a:hueOff val="233513"/>
            <a:satOff val="-18021"/>
            <a:lumOff val="2105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0A5D4-FE94-43F8-8627-825519D651CA}">
      <dsp:nvSpPr>
        <dsp:cNvPr id="0" name=""/>
        <dsp:cNvSpPr/>
      </dsp:nvSpPr>
      <dsp:spPr>
        <a:xfrm>
          <a:off x="952421" y="1318172"/>
          <a:ext cx="109270" cy="109270"/>
        </a:xfrm>
        <a:prstGeom prst="ellipse">
          <a:avLst/>
        </a:prstGeom>
        <a:solidFill>
          <a:schemeClr val="accent3">
            <a:shade val="50000"/>
            <a:hueOff val="291891"/>
            <a:satOff val="-22527"/>
            <a:lumOff val="2631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68AEB-165B-43DC-B37C-58CF2E920814}">
      <dsp:nvSpPr>
        <dsp:cNvPr id="0" name=""/>
        <dsp:cNvSpPr/>
      </dsp:nvSpPr>
      <dsp:spPr>
        <a:xfrm>
          <a:off x="1105400" y="1394661"/>
          <a:ext cx="171710" cy="171710"/>
        </a:xfrm>
        <a:prstGeom prst="ellipse">
          <a:avLst/>
        </a:prstGeom>
        <a:solidFill>
          <a:schemeClr val="accent3">
            <a:shade val="50000"/>
            <a:hueOff val="350269"/>
            <a:satOff val="-27032"/>
            <a:lumOff val="3157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E8D6D-7743-4AB0-8E04-48FDDBBAAA01}">
      <dsp:nvSpPr>
        <dsp:cNvPr id="0" name=""/>
        <dsp:cNvSpPr/>
      </dsp:nvSpPr>
      <dsp:spPr>
        <a:xfrm>
          <a:off x="1319570" y="1562938"/>
          <a:ext cx="109270" cy="109270"/>
        </a:xfrm>
        <a:prstGeom prst="ellipse">
          <a:avLst/>
        </a:prstGeom>
        <a:solidFill>
          <a:schemeClr val="accent3">
            <a:shade val="50000"/>
            <a:hueOff val="408647"/>
            <a:satOff val="-31538"/>
            <a:lumOff val="3683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2ABE2-F2C0-4071-A4CE-FA967C6217F1}">
      <dsp:nvSpPr>
        <dsp:cNvPr id="0" name=""/>
        <dsp:cNvSpPr/>
      </dsp:nvSpPr>
      <dsp:spPr>
        <a:xfrm>
          <a:off x="1411357" y="1731214"/>
          <a:ext cx="109270" cy="109270"/>
        </a:xfrm>
        <a:prstGeom prst="ellipse">
          <a:avLst/>
        </a:prstGeom>
        <a:solidFill>
          <a:schemeClr val="accent3">
            <a:shade val="50000"/>
            <a:hueOff val="467025"/>
            <a:satOff val="-36043"/>
            <a:lumOff val="4210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8668E-EED7-4C6F-8560-ADE6AE62573D}">
      <dsp:nvSpPr>
        <dsp:cNvPr id="0" name=""/>
        <dsp:cNvSpPr/>
      </dsp:nvSpPr>
      <dsp:spPr>
        <a:xfrm>
          <a:off x="615869" y="1409959"/>
          <a:ext cx="280981" cy="280981"/>
        </a:xfrm>
        <a:prstGeom prst="ellipse">
          <a:avLst/>
        </a:prstGeom>
        <a:solidFill>
          <a:schemeClr val="accent3">
            <a:shade val="50000"/>
            <a:hueOff val="525404"/>
            <a:satOff val="-40548"/>
            <a:lumOff val="4736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C2387-CCC5-4A40-967E-38832227CF46}">
      <dsp:nvSpPr>
        <dsp:cNvPr id="0" name=""/>
        <dsp:cNvSpPr/>
      </dsp:nvSpPr>
      <dsp:spPr>
        <a:xfrm>
          <a:off x="19252" y="1991278"/>
          <a:ext cx="109270" cy="109270"/>
        </a:xfrm>
        <a:prstGeom prst="ellipse">
          <a:avLst/>
        </a:prstGeom>
        <a:solidFill>
          <a:schemeClr val="accent3">
            <a:shade val="50000"/>
            <a:hueOff val="525404"/>
            <a:satOff val="-40548"/>
            <a:lumOff val="4736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1B516-542F-410C-B820-AA0F089C0872}">
      <dsp:nvSpPr>
        <dsp:cNvPr id="0" name=""/>
        <dsp:cNvSpPr/>
      </dsp:nvSpPr>
      <dsp:spPr>
        <a:xfrm>
          <a:off x="111039" y="2128959"/>
          <a:ext cx="171710" cy="171710"/>
        </a:xfrm>
        <a:prstGeom prst="ellipse">
          <a:avLst/>
        </a:prstGeom>
        <a:solidFill>
          <a:schemeClr val="accent3">
            <a:shade val="50000"/>
            <a:hueOff val="467025"/>
            <a:satOff val="-36043"/>
            <a:lumOff val="4210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E5EB6-03B8-482E-8FA9-4A5CED32B9BD}">
      <dsp:nvSpPr>
        <dsp:cNvPr id="0" name=""/>
        <dsp:cNvSpPr/>
      </dsp:nvSpPr>
      <dsp:spPr>
        <a:xfrm>
          <a:off x="340507" y="2251341"/>
          <a:ext cx="249760" cy="249760"/>
        </a:xfrm>
        <a:prstGeom prst="ellipse">
          <a:avLst/>
        </a:prstGeom>
        <a:solidFill>
          <a:schemeClr val="accent3">
            <a:shade val="50000"/>
            <a:hueOff val="408647"/>
            <a:satOff val="-31538"/>
            <a:lumOff val="3683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E8056-3DFA-46F3-A32A-9598F4F75A6A}">
      <dsp:nvSpPr>
        <dsp:cNvPr id="0" name=""/>
        <dsp:cNvSpPr/>
      </dsp:nvSpPr>
      <dsp:spPr>
        <a:xfrm>
          <a:off x="661762" y="2450214"/>
          <a:ext cx="109270" cy="109270"/>
        </a:xfrm>
        <a:prstGeom prst="ellipse">
          <a:avLst/>
        </a:prstGeom>
        <a:solidFill>
          <a:schemeClr val="accent3">
            <a:shade val="50000"/>
            <a:hueOff val="350269"/>
            <a:satOff val="-27032"/>
            <a:lumOff val="3157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72347-1021-46C9-889D-AEB3A0DB27E6}">
      <dsp:nvSpPr>
        <dsp:cNvPr id="0" name=""/>
        <dsp:cNvSpPr/>
      </dsp:nvSpPr>
      <dsp:spPr>
        <a:xfrm>
          <a:off x="722954" y="2251341"/>
          <a:ext cx="171710" cy="171710"/>
        </a:xfrm>
        <a:prstGeom prst="ellipse">
          <a:avLst/>
        </a:prstGeom>
        <a:solidFill>
          <a:schemeClr val="accent3">
            <a:shade val="50000"/>
            <a:hueOff val="291891"/>
            <a:satOff val="-22527"/>
            <a:lumOff val="2631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D8AB2-328A-4898-88BF-8A2DB95EA3BE}">
      <dsp:nvSpPr>
        <dsp:cNvPr id="0" name=""/>
        <dsp:cNvSpPr/>
      </dsp:nvSpPr>
      <dsp:spPr>
        <a:xfrm>
          <a:off x="875932" y="2465511"/>
          <a:ext cx="109270" cy="109270"/>
        </a:xfrm>
        <a:prstGeom prst="ellipse">
          <a:avLst/>
        </a:prstGeom>
        <a:solidFill>
          <a:schemeClr val="accent3">
            <a:shade val="50000"/>
            <a:hueOff val="233513"/>
            <a:satOff val="-18021"/>
            <a:lumOff val="2105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4F9BA-7EA4-4D3B-95FC-E80F0F5A64B5}">
      <dsp:nvSpPr>
        <dsp:cNvPr id="0" name=""/>
        <dsp:cNvSpPr/>
      </dsp:nvSpPr>
      <dsp:spPr>
        <a:xfrm>
          <a:off x="1013613" y="2220746"/>
          <a:ext cx="249760" cy="249760"/>
        </a:xfrm>
        <a:prstGeom prst="ellipse">
          <a:avLst/>
        </a:prstGeom>
        <a:solidFill>
          <a:schemeClr val="accent3">
            <a:shade val="50000"/>
            <a:hueOff val="175135"/>
            <a:satOff val="-13516"/>
            <a:lumOff val="157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CAA89-4BC7-4931-9576-A2D47CDBC12F}">
      <dsp:nvSpPr>
        <dsp:cNvPr id="0" name=""/>
        <dsp:cNvSpPr/>
      </dsp:nvSpPr>
      <dsp:spPr>
        <a:xfrm>
          <a:off x="1350166" y="2159554"/>
          <a:ext cx="171710" cy="171710"/>
        </a:xfrm>
        <a:prstGeom prst="ellipse">
          <a:avLst/>
        </a:prstGeom>
        <a:solidFill>
          <a:schemeClr val="accent3">
            <a:shade val="50000"/>
            <a:hueOff val="116756"/>
            <a:satOff val="-9011"/>
            <a:lumOff val="1052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E7C45-6D37-4539-B72F-58DAE792028E}">
      <dsp:nvSpPr>
        <dsp:cNvPr id="0" name=""/>
        <dsp:cNvSpPr/>
      </dsp:nvSpPr>
      <dsp:spPr>
        <a:xfrm>
          <a:off x="1521876" y="1440301"/>
          <a:ext cx="504289" cy="962744"/>
        </a:xfrm>
        <a:prstGeom prst="chevron">
          <a:avLst>
            <a:gd name="adj" fmla="val 6231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CDF2A-D856-4F1E-B5CA-BDF1CE51D1BB}">
      <dsp:nvSpPr>
        <dsp:cNvPr id="0" name=""/>
        <dsp:cNvSpPr/>
      </dsp:nvSpPr>
      <dsp:spPr>
        <a:xfrm>
          <a:off x="2026166" y="1440768"/>
          <a:ext cx="1375335" cy="96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Cleaning</a:t>
          </a:r>
        </a:p>
      </dsp:txBody>
      <dsp:txXfrm>
        <a:off x="2026166" y="1440768"/>
        <a:ext cx="1375335" cy="962734"/>
      </dsp:txXfrm>
    </dsp:sp>
    <dsp:sp modelId="{92B5F584-6755-4967-9E14-553DED6162A2}">
      <dsp:nvSpPr>
        <dsp:cNvPr id="0" name=""/>
        <dsp:cNvSpPr/>
      </dsp:nvSpPr>
      <dsp:spPr>
        <a:xfrm>
          <a:off x="3401502" y="1440301"/>
          <a:ext cx="504289" cy="962744"/>
        </a:xfrm>
        <a:prstGeom prst="chevron">
          <a:avLst>
            <a:gd name="adj" fmla="val 62310"/>
          </a:avLst>
        </a:prstGeom>
        <a:solidFill>
          <a:schemeClr val="accent3">
            <a:shade val="90000"/>
            <a:hueOff val="282312"/>
            <a:satOff val="-20255"/>
            <a:lumOff val="220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A428D-DA86-4FD0-B9A1-25F555C9ADB3}">
      <dsp:nvSpPr>
        <dsp:cNvPr id="0" name=""/>
        <dsp:cNvSpPr/>
      </dsp:nvSpPr>
      <dsp:spPr>
        <a:xfrm>
          <a:off x="3905791" y="1440768"/>
          <a:ext cx="1375335" cy="96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EDA</a:t>
          </a:r>
        </a:p>
      </dsp:txBody>
      <dsp:txXfrm>
        <a:off x="3905791" y="1440768"/>
        <a:ext cx="1375335" cy="962734"/>
      </dsp:txXfrm>
    </dsp:sp>
    <dsp:sp modelId="{C5997DD0-1A9A-4085-830D-FF08194D8F81}">
      <dsp:nvSpPr>
        <dsp:cNvPr id="0" name=""/>
        <dsp:cNvSpPr/>
      </dsp:nvSpPr>
      <dsp:spPr>
        <a:xfrm>
          <a:off x="5281127" y="1440301"/>
          <a:ext cx="504289" cy="962744"/>
        </a:xfrm>
        <a:prstGeom prst="chevron">
          <a:avLst>
            <a:gd name="adj" fmla="val 62310"/>
          </a:avLst>
        </a:prstGeom>
        <a:solidFill>
          <a:schemeClr val="accent3">
            <a:shade val="90000"/>
            <a:hueOff val="564625"/>
            <a:satOff val="-40509"/>
            <a:lumOff val="440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6E31F-F3A4-46C3-89B9-A2419A30DF3B}">
      <dsp:nvSpPr>
        <dsp:cNvPr id="0" name=""/>
        <dsp:cNvSpPr/>
      </dsp:nvSpPr>
      <dsp:spPr>
        <a:xfrm>
          <a:off x="5785417" y="1440768"/>
          <a:ext cx="1375335" cy="96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Training</a:t>
          </a:r>
        </a:p>
      </dsp:txBody>
      <dsp:txXfrm>
        <a:off x="5785417" y="1440768"/>
        <a:ext cx="1375335" cy="962734"/>
      </dsp:txXfrm>
    </dsp:sp>
    <dsp:sp modelId="{7897A619-D947-4B0D-9BCB-B2699BFF4234}">
      <dsp:nvSpPr>
        <dsp:cNvPr id="0" name=""/>
        <dsp:cNvSpPr/>
      </dsp:nvSpPr>
      <dsp:spPr>
        <a:xfrm>
          <a:off x="7160752" y="1440301"/>
          <a:ext cx="504289" cy="962744"/>
        </a:xfrm>
        <a:prstGeom prst="chevron">
          <a:avLst>
            <a:gd name="adj" fmla="val 62310"/>
          </a:avLst>
        </a:prstGeom>
        <a:solidFill>
          <a:schemeClr val="accent3">
            <a:shade val="90000"/>
            <a:hueOff val="282312"/>
            <a:satOff val="-20255"/>
            <a:lumOff val="220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AB08A-4C5E-4DC1-8B41-57461587D001}">
      <dsp:nvSpPr>
        <dsp:cNvPr id="0" name=""/>
        <dsp:cNvSpPr/>
      </dsp:nvSpPr>
      <dsp:spPr>
        <a:xfrm>
          <a:off x="7665042" y="1360737"/>
          <a:ext cx="1677214" cy="1169035"/>
        </a:xfrm>
        <a:prstGeom prst="ellipse">
          <a:avLst/>
        </a:prstGeom>
        <a:solidFill>
          <a:schemeClr val="accent3">
            <a:shade val="50000"/>
            <a:hueOff val="58378"/>
            <a:satOff val="-4505"/>
            <a:lumOff val="526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Deployment</a:t>
          </a:r>
        </a:p>
      </dsp:txBody>
      <dsp:txXfrm>
        <a:off x="7910664" y="1531938"/>
        <a:ext cx="1185970" cy="8266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87693-D293-4AFC-B3C4-5F96BE9B2E65}">
      <dsp:nvSpPr>
        <dsp:cNvPr id="0" name=""/>
        <dsp:cNvSpPr/>
      </dsp:nvSpPr>
      <dsp:spPr>
        <a:xfrm>
          <a:off x="0" y="60977"/>
          <a:ext cx="6832212" cy="4557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Website:</a:t>
          </a:r>
          <a:endParaRPr lang="en-US" sz="1900" kern="1200" dirty="0"/>
        </a:p>
      </dsp:txBody>
      <dsp:txXfrm>
        <a:off x="22246" y="83223"/>
        <a:ext cx="6787720" cy="411223"/>
      </dsp:txXfrm>
    </dsp:sp>
    <dsp:sp modelId="{23FD4BD2-983C-4F36-B60C-A6F5CAE493A5}">
      <dsp:nvSpPr>
        <dsp:cNvPr id="0" name=""/>
        <dsp:cNvSpPr/>
      </dsp:nvSpPr>
      <dsp:spPr>
        <a:xfrm>
          <a:off x="0" y="516692"/>
          <a:ext cx="6832212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https://www.kaggle.com/greeshmagirish/crime-against-women-20012014-india</a:t>
          </a:r>
        </a:p>
      </dsp:txBody>
      <dsp:txXfrm>
        <a:off x="0" y="516692"/>
        <a:ext cx="6832212" cy="471960"/>
      </dsp:txXfrm>
    </dsp:sp>
    <dsp:sp modelId="{38988045-B3CB-4999-A39B-1B8C66D876CE}">
      <dsp:nvSpPr>
        <dsp:cNvPr id="0" name=""/>
        <dsp:cNvSpPr/>
      </dsp:nvSpPr>
      <dsp:spPr>
        <a:xfrm>
          <a:off x="0" y="988652"/>
          <a:ext cx="6832212" cy="455715"/>
        </a:xfrm>
        <a:prstGeom prst="roundRect">
          <a:avLst/>
        </a:prstGeom>
        <a:gradFill rotWithShape="0">
          <a:gsLst>
            <a:gs pos="0">
              <a:schemeClr val="accent2">
                <a:hueOff val="444793"/>
                <a:satOff val="-9942"/>
                <a:lumOff val="-9412"/>
                <a:alphaOff val="0"/>
                <a:tint val="96000"/>
                <a:lumMod val="104000"/>
              </a:schemeClr>
            </a:gs>
            <a:gs pos="100000">
              <a:schemeClr val="accent2">
                <a:hueOff val="444793"/>
                <a:satOff val="-9942"/>
                <a:lumOff val="-941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Summary:</a:t>
          </a:r>
          <a:endParaRPr lang="en-US" sz="1900" kern="1200" dirty="0"/>
        </a:p>
      </dsp:txBody>
      <dsp:txXfrm>
        <a:off x="22246" y="1010898"/>
        <a:ext cx="6787720" cy="411223"/>
      </dsp:txXfrm>
    </dsp:sp>
    <dsp:sp modelId="{139D7F70-2CCE-4A06-8E7F-C69D1CCC05EA}">
      <dsp:nvSpPr>
        <dsp:cNvPr id="0" name=""/>
        <dsp:cNvSpPr/>
      </dsp:nvSpPr>
      <dsp:spPr>
        <a:xfrm>
          <a:off x="0" y="1444366"/>
          <a:ext cx="6832212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State-wise and district level data on the various crimes committed against women in India between 2001-2014</a:t>
          </a:r>
        </a:p>
      </dsp:txBody>
      <dsp:txXfrm>
        <a:off x="0" y="1444366"/>
        <a:ext cx="6832212" cy="471960"/>
      </dsp:txXfrm>
    </dsp:sp>
    <dsp:sp modelId="{79849D69-BCB4-469D-8794-FDCA2C2F7F91}">
      <dsp:nvSpPr>
        <dsp:cNvPr id="0" name=""/>
        <dsp:cNvSpPr/>
      </dsp:nvSpPr>
      <dsp:spPr>
        <a:xfrm>
          <a:off x="0" y="1916327"/>
          <a:ext cx="6832212" cy="455715"/>
        </a:xfrm>
        <a:prstGeom prst="roundRect">
          <a:avLst/>
        </a:prstGeom>
        <a:gradFill rotWithShape="0">
          <a:gsLst>
            <a:gs pos="0">
              <a:schemeClr val="accent2">
                <a:hueOff val="889586"/>
                <a:satOff val="-19883"/>
                <a:lumOff val="-18823"/>
                <a:alphaOff val="0"/>
                <a:tint val="96000"/>
                <a:lumMod val="104000"/>
              </a:schemeClr>
            </a:gs>
            <a:gs pos="100000">
              <a:schemeClr val="accent2">
                <a:hueOff val="889586"/>
                <a:satOff val="-19883"/>
                <a:lumOff val="-1882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Features:</a:t>
          </a:r>
          <a:endParaRPr lang="en-US" sz="1900" kern="1200"/>
        </a:p>
      </dsp:txBody>
      <dsp:txXfrm>
        <a:off x="22246" y="1938573"/>
        <a:ext cx="6787720" cy="411223"/>
      </dsp:txXfrm>
    </dsp:sp>
    <dsp:sp modelId="{B1F17B95-8071-42A2-8D3A-BA3662A6A2BC}">
      <dsp:nvSpPr>
        <dsp:cNvPr id="0" name=""/>
        <dsp:cNvSpPr/>
      </dsp:nvSpPr>
      <dsp:spPr>
        <a:xfrm>
          <a:off x="0" y="2372041"/>
          <a:ext cx="6832212" cy="283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State/UT: 36 unique states and Union Territories in India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District:  773 unique districts in India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Year: Between 2001 and 2014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Rape: number of rape cases recorded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Kidnapping and abduction: number of kidnapping and abduction recorded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Dowry deaths: number of dowry related deaths recorded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Assault on women: number of assaults on women recorded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Insult to modesty: number of insults to modesty recorded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Cruelty by husband: number of cruelty by husband recorded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Importation of girls: number of girls imported</a:t>
          </a:r>
        </a:p>
      </dsp:txBody>
      <dsp:txXfrm>
        <a:off x="0" y="2372041"/>
        <a:ext cx="6832212" cy="2831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9A63-EFAB-4415-920D-C7842C5E0BD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7CECB2A-61B8-4E11-9113-A03CFA29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9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9A63-EFAB-4415-920D-C7842C5E0BD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CECB2A-61B8-4E11-9113-A03CFA29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2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9A63-EFAB-4415-920D-C7842C5E0BD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CECB2A-61B8-4E11-9113-A03CFA29065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5009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9A63-EFAB-4415-920D-C7842C5E0BD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CECB2A-61B8-4E11-9113-A03CFA29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08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9A63-EFAB-4415-920D-C7842C5E0BD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CECB2A-61B8-4E11-9113-A03CFA29065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543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9A63-EFAB-4415-920D-C7842C5E0BD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CECB2A-61B8-4E11-9113-A03CFA29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13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9A63-EFAB-4415-920D-C7842C5E0BD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CB2A-61B8-4E11-9113-A03CFA29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54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9A63-EFAB-4415-920D-C7842C5E0BD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CB2A-61B8-4E11-9113-A03CFA29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4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9A63-EFAB-4415-920D-C7842C5E0BD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CB2A-61B8-4E11-9113-A03CFA29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5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9A63-EFAB-4415-920D-C7842C5E0BD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CECB2A-61B8-4E11-9113-A03CFA29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4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9A63-EFAB-4415-920D-C7842C5E0BD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CECB2A-61B8-4E11-9113-A03CFA29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9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9A63-EFAB-4415-920D-C7842C5E0BD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CECB2A-61B8-4E11-9113-A03CFA29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8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9A63-EFAB-4415-920D-C7842C5E0BD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CB2A-61B8-4E11-9113-A03CFA29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9A63-EFAB-4415-920D-C7842C5E0BD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CB2A-61B8-4E11-9113-A03CFA29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4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9A63-EFAB-4415-920D-C7842C5E0BD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CB2A-61B8-4E11-9113-A03CFA29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5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9A63-EFAB-4415-920D-C7842C5E0BD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CECB2A-61B8-4E11-9113-A03CFA29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5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79A63-EFAB-4415-920D-C7842C5E0BD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7CECB2A-61B8-4E11-9113-A03CFA29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8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3EAE-3D2E-453C-BD46-671CAE322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Crime Against Women (India)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40318-0092-40A6-A548-9C38BA90F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HDSC22: Premiere Project Presentation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PP22-C623-Apache-Team</a:t>
            </a:r>
          </a:p>
        </p:txBody>
      </p:sp>
    </p:spTree>
    <p:extLst>
      <p:ext uri="{BB962C8B-B14F-4D97-AF65-F5344CB8AC3E}">
        <p14:creationId xmlns:p14="http://schemas.microsoft.com/office/powerpoint/2010/main" val="194587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E2F8-1E3D-4D9A-BC14-28189D9E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89C05-3128-4CF0-97DA-97D517FCA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0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276F-8A35-460B-ACF9-4D4B89F8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9E704-310A-4EE7-92E6-3DFADDB8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14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0B99-AF72-4C7F-BD04-C164C028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86001-1A7C-4AE4-A643-F694E4088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93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FF9D-87E3-4878-A8AF-5806628D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57CCD-9033-4E5B-AD8A-B1B5B89A5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8CB3-DA4C-45B9-837E-FDF85147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C962D-0C79-4A38-AFCD-28B9A9A88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0713D-E63B-4750-90F8-B9394406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Apache Team Members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0E3F-E700-4129-B5B1-C496AFCE2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664D6319-AE80-458F-A2C6-1F035126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AA22AB8F-8672-4CA8-8E57-FDB5A32F1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160D65-7605-40B0-A46F-40DBB65AEE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7598" r="23980"/>
          <a:stretch/>
        </p:blipFill>
        <p:spPr>
          <a:xfrm>
            <a:off x="8229598" y="10"/>
            <a:ext cx="3962401" cy="6857990"/>
          </a:xfrm>
          <a:prstGeom prst="rect">
            <a:avLst/>
          </a:prstGeom>
        </p:spPr>
      </p:pic>
      <p:sp>
        <p:nvSpPr>
          <p:cNvPr id="53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39B29-00F4-454C-9DAE-D01C36DE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Problem Statement</a:t>
            </a:r>
          </a:p>
        </p:txBody>
      </p: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id="{4DAA5D42-B957-4D66-BA4B-07AC7D2CEDA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78630514"/>
              </p:ext>
            </p:extLst>
          </p:nvPr>
        </p:nvGraphicFramePr>
        <p:xfrm>
          <a:off x="541866" y="2032000"/>
          <a:ext cx="7145867" cy="387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940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F100-BB51-436D-AF09-78D1D4DF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A6096A-3DA2-4F2E-89FF-980FF50C1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616225"/>
              </p:ext>
            </p:extLst>
          </p:nvPr>
        </p:nvGraphicFramePr>
        <p:xfrm>
          <a:off x="1853336" y="1736016"/>
          <a:ext cx="9361510" cy="3785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002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B06A7-B865-4241-BFBE-043A3F71B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Data Acquisition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F883E7-E04B-458F-8ADB-D7B97C579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24283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788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1DCC-3CDA-40E2-A772-643CC7F9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BA8F-6666-472E-B617-95BAC5A38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were no null values in the data set. There was however a repetition of states/UT and districts due to case changes (lower and upper case)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5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5884-A3C3-41B3-AE77-283B2FEBB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3872-63CF-493A-AC27-B2BCC7CD6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3708-45FD-4437-8624-F319DBA1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691B8-0E12-4E6B-B55E-50FB03EC4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2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B3C8-16E5-4CA5-9D58-FA1F2517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FAE50-C1C6-4EF7-83AE-65628E69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910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</TotalTime>
  <Words>259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 Crime Against Women (India)</vt:lpstr>
      <vt:lpstr>Apache Team Members</vt:lpstr>
      <vt:lpstr>Problem Statement</vt:lpstr>
      <vt:lpstr>Process Flow</vt:lpstr>
      <vt:lpstr>Data Acquisition</vt:lpstr>
      <vt:lpstr>Data Cleaning</vt:lpstr>
      <vt:lpstr>Exploratory Data Analysis (EDA)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Mariam Bello</cp:lastModifiedBy>
  <cp:revision>4</cp:revision>
  <dcterms:created xsi:type="dcterms:W3CDTF">2022-02-09T18:03:36Z</dcterms:created>
  <dcterms:modified xsi:type="dcterms:W3CDTF">2022-02-13T14:49:37Z</dcterms:modified>
</cp:coreProperties>
</file>