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69" r:id="rId2"/>
    <p:sldId id="270" r:id="rId3"/>
    <p:sldId id="272" r:id="rId4"/>
    <p:sldId id="273" r:id="rId5"/>
    <p:sldId id="271" r:id="rId6"/>
    <p:sldId id="274" r:id="rId7"/>
    <p:sldId id="27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7155" autoAdjust="0"/>
  </p:normalViewPr>
  <p:slideViewPr>
    <p:cSldViewPr>
      <p:cViewPr varScale="1">
        <p:scale>
          <a:sx n="108" d="100"/>
          <a:sy n="108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12/16/2017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Search Automation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Andrew Pacumio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the Indeed.com website</a:t>
            </a:r>
          </a:p>
          <a:p>
            <a:endParaRPr lang="en-US" dirty="0"/>
          </a:p>
          <a:p>
            <a:r>
              <a:rPr lang="en-US" dirty="0"/>
              <a:t>Update Google Sheets with jobs found</a:t>
            </a:r>
          </a:p>
          <a:p>
            <a:endParaRPr lang="en-US" dirty="0"/>
          </a:p>
          <a:p>
            <a:r>
              <a:rPr lang="en-US" dirty="0"/>
              <a:t>Create job specific cover letters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Maps API</a:t>
            </a:r>
          </a:p>
          <a:p>
            <a:pPr lvl="1"/>
            <a:r>
              <a:rPr lang="en-US" dirty="0"/>
              <a:t>Geographical coordinates of job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Google Sheets API</a:t>
            </a:r>
          </a:p>
          <a:p>
            <a:pPr lvl="1"/>
            <a:r>
              <a:rPr lang="en-US" dirty="0"/>
              <a:t>Update google sheets for job tracking</a:t>
            </a: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5E89B-0C20-49EB-BE05-BD21CDED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879518" cy="50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14600"/>
            <a:ext cx="7696200" cy="1295400"/>
          </a:xfrm>
        </p:spPr>
        <p:txBody>
          <a:bodyPr/>
          <a:lstStyle/>
          <a:p>
            <a:pPr algn="ctr"/>
            <a:r>
              <a:rPr lang="en-US" sz="9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UI for job search</a:t>
            </a:r>
          </a:p>
          <a:p>
            <a:endParaRPr lang="en-US" dirty="0"/>
          </a:p>
          <a:p>
            <a:r>
              <a:rPr lang="en-US" dirty="0"/>
              <a:t>Plot the jobs locations on a map</a:t>
            </a:r>
          </a:p>
          <a:p>
            <a:endParaRPr lang="en-US" dirty="0"/>
          </a:p>
          <a:p>
            <a:r>
              <a:rPr lang="en-US" dirty="0"/>
              <a:t>Upload the files to Google Drive</a:t>
            </a:r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sheets override</a:t>
            </a:r>
          </a:p>
          <a:p>
            <a:endParaRPr lang="en-US" dirty="0"/>
          </a:p>
          <a:p>
            <a:r>
              <a:rPr lang="en-US" dirty="0"/>
              <a:t>Long folder names get cut off</a:t>
            </a:r>
          </a:p>
          <a:p>
            <a:endParaRPr lang="en-US" dirty="0"/>
          </a:p>
          <a:p>
            <a:r>
              <a:rPr lang="en-US" dirty="0"/>
              <a:t>Only works for “Easily Apply” jobs</a:t>
            </a:r>
          </a:p>
        </p:txBody>
      </p:sp>
    </p:spTree>
    <p:extLst>
      <p:ext uri="{BB962C8B-B14F-4D97-AF65-F5344CB8AC3E}">
        <p14:creationId xmlns:p14="http://schemas.microsoft.com/office/powerpoint/2010/main" val="2337236358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7600</TotalTime>
  <Words>87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Sales training presentation</vt:lpstr>
      <vt:lpstr>Job Search Automation</vt:lpstr>
      <vt:lpstr>Automated Tasks</vt:lpstr>
      <vt:lpstr>APIs Used</vt:lpstr>
      <vt:lpstr>Map View</vt:lpstr>
      <vt:lpstr>Live Demo</vt:lpstr>
      <vt:lpstr>Next Steps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Automation</dc:title>
  <dc:creator>Andrew Pacumio</dc:creator>
  <cp:lastModifiedBy>Andrew Pacumio</cp:lastModifiedBy>
  <cp:revision>9</cp:revision>
  <dcterms:created xsi:type="dcterms:W3CDTF">2017-12-15T04:26:29Z</dcterms:created>
  <dcterms:modified xsi:type="dcterms:W3CDTF">2017-12-21T23:27:10Z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