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Celadon City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Team Absentee: Andrew Paek, Yaoxian Qu,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Douglas Schmieder, Nick Smith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Layout Map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(Singleton Pattern)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1050" y="587863"/>
            <a:ext cx="4325974" cy="444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Driving Through Streets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Road class contains a queue of current vehicles on the road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When vehicles want to enter the road, check if the road is full, enter if not full.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Pop the vehicle from the road queue when the vehicle leaves the edge of the road.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Vehicle Behavior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Utilizes Factory Pattern for vehicle generation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Collision Avoidance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Observer Pattern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665" y="1801975"/>
            <a:ext cx="2164575" cy="313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Traffic Rules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297500" y="10588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Stop lights: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-Green (continue), Yellow (stop), Red (stop)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Intersection: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-Only one car can be in the intersection at a time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-Car enters the intersection according to the stoplight at the intersection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Roundabout: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-Only one car can be in the roundabout at a time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-The same as  intersection other than hard-coded animations which allow car to navigate to different exit points.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Simulation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Timers that handle different functionality throughout the simulation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-Car generation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-Road Exits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-Lights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Handles all initialization of the program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9600"/>
              <a:t>WE DID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