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9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58" d="100"/>
          <a:sy n="58" d="100"/>
        </p:scale>
        <p:origin x="51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therchildnutrition.org/resources/index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ts.stackexchange.com/questions/194523/why-does-the-sum-of-residuals-equal-0-from-a-graphical-perspective/1948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Question 8.1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47393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Baby Weights ~Smokers/Non-smokers Moms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5"/>
    </mc:Choice>
    <mc:Fallback xmlns="">
      <p:transition spd="slow" advTm="69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Smoking vs Non-Smoking ~ Baby Weight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963910" y="1607698"/>
            <a:ext cx="4396325" cy="294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/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Predictor variable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Smoking =1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Non-Smoking =0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variable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Baby Weight in ounces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EE494-3E70-4A7B-A46B-3049EA4B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31766" y="1607698"/>
            <a:ext cx="4645362" cy="3476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D23B4-B4CF-4577-B2F7-CA2BA388FCC6}"/>
              </a:ext>
            </a:extLst>
          </p:cNvPr>
          <p:cNvSpPr txBox="1"/>
          <p:nvPr/>
        </p:nvSpPr>
        <p:spPr>
          <a:xfrm>
            <a:off x="6831766" y="5084323"/>
            <a:ext cx="4645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motherchildnutrition.org/resources/index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2675"/>
    </mc:Choice>
    <mc:Fallback xmlns="">
      <p:transition advTm="426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 Table</a:t>
            </a: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870203" y="3473310"/>
            <a:ext cx="10451593" cy="1921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(a) Write the equation of the regression line.</a:t>
            </a:r>
          </a:p>
          <a:p>
            <a:r>
              <a:rPr lang="en-US" sz="2000" dirty="0"/>
              <a:t>(b) Interpret the slope in this context, and calculate the predicted birth weight of babies born to smoker and non-smoker mothers.</a:t>
            </a:r>
          </a:p>
          <a:p>
            <a:r>
              <a:rPr lang="en-US" sz="2000" dirty="0"/>
              <a:t>(c) Is there a statistically significant relationship between the average birth weight and smoking?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E67FE-2C8F-4C6E-8160-DD754E50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9707"/>
            <a:ext cx="7991059" cy="1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2871"/>
    </mc:Choice>
    <mc:Fallback xmlns="">
      <p:transition advTm="428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D8A83-5081-40B7-82D7-FB7F8BF6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28C2E-4700-4ED3-B380-F794A292980E}"/>
              </a:ext>
            </a:extLst>
          </p:cNvPr>
          <p:cNvSpPr txBox="1"/>
          <p:nvPr/>
        </p:nvSpPr>
        <p:spPr>
          <a:xfrm rot="10800000" flipV="1">
            <a:off x="371061" y="2333686"/>
            <a:ext cx="8057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/>
              <a:t>Write the equation of the regression line.</a:t>
            </a:r>
          </a:p>
          <a:p>
            <a:pPr marL="342900" indent="-342900">
              <a:buAutoNum type="alphaLcParenBoth"/>
            </a:pP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 = 123.05 + (-8.94)x</a:t>
            </a:r>
          </a:p>
          <a:p>
            <a:endParaRPr lang="en-US" sz="1600" dirty="0"/>
          </a:p>
          <a:p>
            <a:r>
              <a:rPr lang="en-US" sz="1600" dirty="0"/>
              <a:t>(b) Interpret the slope in this context, and calculate the predicted birth weight of babies born to smoker and non-smoker mothers.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slope predicts birth weight of a child born from a smoking parent will have a -8.94 ounce difference from the average weight of a non-smoking parent.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123.05 + (-8.94)*1 = 114.11 (Smoking Mom – Average Weight of Baby)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123.05 + (-8.94)*0 = 123.05 (Non-Smoking Mom- Average Weight of Baby)</a:t>
            </a:r>
          </a:p>
          <a:p>
            <a:endParaRPr lang="en-US" sz="1600" dirty="0"/>
          </a:p>
          <a:p>
            <a:r>
              <a:rPr lang="en-US" sz="1600" dirty="0"/>
              <a:t>(c) Is there a statistically significant relationship between the average birth weight and smoking?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Since the p-value is very low and less than .05, there is a significant relationship between average birth weight and smoking moms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9E73FE-D21C-42EA-AC2D-8036EC51E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28383" y="2596654"/>
            <a:ext cx="3392556" cy="36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1242">
        <p15:prstTrans prst="drape"/>
      </p:transition>
    </mc:Choice>
    <mc:Fallback xmlns="">
      <p:transition spd="slow" advTm="21242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1212</TotalTime>
  <Words>253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Question 8.1</vt:lpstr>
      <vt:lpstr>Smoking vs Non-Smoking ~ Baby Weight</vt:lpstr>
      <vt:lpstr>Summary Table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6.28</dc:title>
  <dc:creator>anthony pagan</dc:creator>
  <cp:keywords/>
  <cp:lastModifiedBy>anthony pagan</cp:lastModifiedBy>
  <cp:revision>19</cp:revision>
  <dcterms:created xsi:type="dcterms:W3CDTF">2018-11-14T02:21:17Z</dcterms:created>
  <dcterms:modified xsi:type="dcterms:W3CDTF">2018-12-10T02:42:38Z</dcterms:modified>
  <cp:version/>
</cp:coreProperties>
</file>