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A52C-6982-484A-BB06-7802190B5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IS607 Project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F7CCE-0A46-47B1-92A4-6F49FEB65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Anthony Pagan</a:t>
            </a:r>
          </a:p>
        </p:txBody>
      </p:sp>
    </p:spTree>
    <p:extLst>
      <p:ext uri="{BB962C8B-B14F-4D97-AF65-F5344CB8AC3E}">
        <p14:creationId xmlns:p14="http://schemas.microsoft.com/office/powerpoint/2010/main" val="72359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D06F9-F3D2-4306-8FD5-213EC91DCD25}"/>
              </a:ext>
            </a:extLst>
          </p:cNvPr>
          <p:cNvSpPr txBox="1"/>
          <p:nvPr/>
        </p:nvSpPr>
        <p:spPr>
          <a:xfrm>
            <a:off x="2490651" y="1994263"/>
            <a:ext cx="6723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2 Assignment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Take 3 wide datasets from discussions and perform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Data used: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Adult Arrests (Posted by Michael Silva)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Population Migration(Posted by </a:t>
            </a:r>
            <a:r>
              <a:rPr lang="en-US" dirty="0" err="1">
                <a:solidFill>
                  <a:srgbClr val="002060"/>
                </a:solidFill>
              </a:rPr>
              <a:t>Juanelle</a:t>
            </a:r>
            <a:r>
              <a:rPr lang="en-US" dirty="0">
                <a:solidFill>
                  <a:srgbClr val="002060"/>
                </a:solidFill>
              </a:rPr>
              <a:t> Marks)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Airline Incidents(Posted by Ravi </a:t>
            </a:r>
            <a:r>
              <a:rPr lang="en-US" dirty="0" err="1">
                <a:solidFill>
                  <a:srgbClr val="002060"/>
                </a:solidFill>
              </a:rPr>
              <a:t>Twaru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29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27D96-768A-41ED-A386-3D4A54D4569A}"/>
              </a:ext>
            </a:extLst>
          </p:cNvPr>
          <p:cNvSpPr txBox="1"/>
          <p:nvPr/>
        </p:nvSpPr>
        <p:spPr>
          <a:xfrm>
            <a:off x="714104" y="117693"/>
            <a:ext cx="93791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Key R snippets picked up during assignment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gIimpse</a:t>
            </a:r>
            <a:r>
              <a:rPr lang="en-US" dirty="0">
                <a:solidFill>
                  <a:srgbClr val="002060"/>
                </a:solidFill>
              </a:rPr>
              <a:t> vs str (Get Data1 line 32)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</a:rPr>
              <a:t>Glimples</a:t>
            </a:r>
            <a:r>
              <a:rPr lang="en-US" sz="1600" dirty="0">
                <a:solidFill>
                  <a:srgbClr val="002060"/>
                </a:solidFill>
              </a:rPr>
              <a:t> provide a similar , but slightly better format than 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Summarise_each</a:t>
            </a:r>
            <a:r>
              <a:rPr lang="en-US" dirty="0">
                <a:solidFill>
                  <a:srgbClr val="002060"/>
                </a:solidFill>
              </a:rPr>
              <a:t> (Tidy data offense line 44)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Allows us to group by then sum by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Format labels with paste (GGPlot1 line 54)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Formats labels on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Theme </a:t>
            </a:r>
            <a:r>
              <a:rPr lang="en-US" dirty="0" err="1">
                <a:solidFill>
                  <a:srgbClr val="002060"/>
                </a:solidFill>
              </a:rPr>
              <a:t>elementblank</a:t>
            </a:r>
            <a:r>
              <a:rPr lang="en-US" dirty="0">
                <a:solidFill>
                  <a:srgbClr val="002060"/>
                </a:solidFill>
              </a:rPr>
              <a:t> (GGPlot1 line 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Remove axis, titles and or legends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Fig.width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fig.height</a:t>
            </a:r>
            <a:r>
              <a:rPr lang="en-US" dirty="0">
                <a:solidFill>
                  <a:srgbClr val="002060"/>
                </a:solidFill>
              </a:rPr>
              <a:t> (tddata1.3 line 93)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Help adjust charts in  display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element_text</a:t>
            </a:r>
            <a:r>
              <a:rPr lang="en-US" dirty="0">
                <a:solidFill>
                  <a:srgbClr val="002060"/>
                </a:solidFill>
              </a:rPr>
              <a:t> angle (tddata1.3 line 104)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Can setup horizontal/vertical position of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Download file </a:t>
            </a:r>
            <a:r>
              <a:rPr lang="en-US" dirty="0" err="1">
                <a:solidFill>
                  <a:srgbClr val="002060"/>
                </a:solidFill>
              </a:rPr>
              <a:t>wb</a:t>
            </a:r>
            <a:r>
              <a:rPr lang="en-US" dirty="0">
                <a:solidFill>
                  <a:srgbClr val="002060"/>
                </a:solidFill>
              </a:rPr>
              <a:t> mode (get data 2 line 115)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</a:rPr>
              <a:t>Dowload</a:t>
            </a:r>
            <a:r>
              <a:rPr lang="en-US" sz="1600" dirty="0">
                <a:solidFill>
                  <a:srgbClr val="002060"/>
                </a:solidFill>
              </a:rPr>
              <a:t> and view binary excel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Ggplotly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Ggplot</a:t>
            </a:r>
            <a:r>
              <a:rPr lang="en-US" dirty="0">
                <a:solidFill>
                  <a:srgbClr val="002060"/>
                </a:solidFill>
              </a:rPr>
              <a:t> line 147-165)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Dynamic graphs</a:t>
            </a:r>
          </a:p>
        </p:txBody>
      </p:sp>
    </p:spTree>
    <p:extLst>
      <p:ext uri="{BB962C8B-B14F-4D97-AF65-F5344CB8AC3E}">
        <p14:creationId xmlns:p14="http://schemas.microsoft.com/office/powerpoint/2010/main" val="259473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030A4-8515-4516-AAB3-37012BD4D856}"/>
              </a:ext>
            </a:extLst>
          </p:cNvPr>
          <p:cNvSpPr txBox="1"/>
          <p:nvPr/>
        </p:nvSpPr>
        <p:spPr>
          <a:xfrm>
            <a:off x="1687483" y="3075057"/>
            <a:ext cx="7898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The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71698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102</TotalTime>
  <Words>179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IS607 Project 2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IS607 Project 2</dc:title>
  <dc:creator>anthony pagan</dc:creator>
  <cp:lastModifiedBy>anthony pagan</cp:lastModifiedBy>
  <cp:revision>6</cp:revision>
  <dcterms:created xsi:type="dcterms:W3CDTF">2018-10-10T21:14:17Z</dcterms:created>
  <dcterms:modified xsi:type="dcterms:W3CDTF">2018-10-10T22:56:24Z</dcterms:modified>
</cp:coreProperties>
</file>