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416401b8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416401b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416401b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416401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Interdisciplany understanding is a no brainer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Right place at the right time - without funding, or support even the best analytics can get lost in a sea of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Using outliers to identify issues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Being passionate, and telling a compelling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Adding value to an organization, or being the catalyst of change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3" name="Google Shape;8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overnor.ny.gov/sites/governor.ny.gov/files/atoms/files/NYSFailingSchoolsReport.pdf" TargetMode="External"/><Relationship Id="rId4" Type="http://schemas.openxmlformats.org/officeDocument/2006/relationships/hyperlink" Target="https://data.nysed.gov/DOWNLOADS.PH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vernor.ny.gov/sites/governor.ny.gov/files/atoms/files/NYSFailingSchoolsReport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.nysed.gov/DOWNLOADS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291621" y="1829596"/>
            <a:ext cx="8704384" cy="1285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BANG FOR YOUR TAXPAYER BUCK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4691062" y="3429000"/>
            <a:ext cx="7197726" cy="1014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TEACHER  RATINGS IN THE ALBANY SCHOOL DISTRICT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070664" y="3993707"/>
            <a:ext cx="27860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Jack Russo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Anthony Pagan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Alexander Niculescu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03385" y="310661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WE  JOINED THE DATA USING THE FOLLOWING METHODS. 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385" y="1917700"/>
            <a:ext cx="11684000" cy="4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1111250"/>
            <a:ext cx="11607800" cy="4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1473200"/>
            <a:ext cx="1178560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 WE WERE ONLY ABLE TO MERGE THE DATA FOR THE ALBANY SCHOOL DISTRICT.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WE CLEANED THE DATA AND PREPARED IT FOR ANALYSIS.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1" y="2233245"/>
            <a:ext cx="10328031" cy="4498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WE CLEANED THE DATA AND PREPARED IT FOR ANALYSIS.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737" y="1942774"/>
            <a:ext cx="9983886" cy="479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WE ANALYZED THE DATA. 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68" y="2065867"/>
            <a:ext cx="11306578" cy="448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685801" y="609600"/>
            <a:ext cx="10131425" cy="5421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CAVEATS:</a:t>
            </a: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PER PUPIL EXPENDITURE WAS ESSENTIALLY A BINARY, SINCE EXPENDITURE ONLY HAD TWO LEVELS “MEDIUM” AND “HIGH”. AS SUCH THIS COULD HAVE CONTRIBUTED TO THE STRENGTH OF THE CORRELATION.</a:t>
            </a: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THERE WERE ABOUT 60K “SUPPRESSED” </a:t>
            </a:r>
            <a:r>
              <a:rPr lang="en-US" sz="3240"/>
              <a:t>RATINGS</a:t>
            </a: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WHICH WERE REMOVED FOR THIS ANALYSIS. THIS WAS STILL LESS THAN 10% OF THE TOTAL </a:t>
            </a:r>
            <a:r>
              <a:rPr lang="en-US" sz="3240"/>
              <a:t>OBSERVATIONS</a:t>
            </a: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Cited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1345150" y="3411800"/>
            <a:ext cx="96975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https://www.governor.ny.gov/sites/governor.ny.gov/files/atoms/files/NYSFailingSchoolsReport.pdf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HTTPS://DATA.NYSED.GOV/DOWNLOADS.PHP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ctrTitle"/>
          </p:nvPr>
        </p:nvSpPr>
        <p:spPr>
          <a:xfrm>
            <a:off x="3962399" y="943504"/>
            <a:ext cx="7197726" cy="1813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TIMELINE</a:t>
            </a:r>
            <a:b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1428750" y="4086226"/>
            <a:ext cx="9731375" cy="170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078674" y="2223214"/>
            <a:ext cx="10080686" cy="3940333"/>
            <a:chOff x="763" y="365839"/>
            <a:chExt cx="10080686" cy="3940333"/>
          </a:xfrm>
        </p:grpSpPr>
        <p:sp>
          <p:nvSpPr>
            <p:cNvPr id="154" name="Google Shape;154;p20"/>
            <p:cNvSpPr/>
            <p:nvPr/>
          </p:nvSpPr>
          <p:spPr>
            <a:xfrm>
              <a:off x="763" y="365839"/>
              <a:ext cx="3283611" cy="3940333"/>
            </a:xfrm>
            <a:prstGeom prst="roundRect">
              <a:avLst>
                <a:gd fmla="val 5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 rot="-5400000">
              <a:off x="-1286412" y="1653015"/>
              <a:ext cx="3231073" cy="656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3325" wrap="square" tIns="72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Introduction </a:t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57485" y="365839"/>
              <a:ext cx="2446290" cy="394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657485" y="365839"/>
              <a:ext cx="2446290" cy="394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10/10-10/12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Formed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Slack Channel Created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Trial Goto Meeting Account created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Decided on a data Source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Decided to use Slack and Github to share data</a:t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3399300" y="365839"/>
              <a:ext cx="3283611" cy="3940333"/>
            </a:xfrm>
            <a:prstGeom prst="roundRect">
              <a:avLst>
                <a:gd fmla="val 5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 rot="-5400000">
              <a:off x="2112125" y="1653015"/>
              <a:ext cx="3231073" cy="656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3325" wrap="square" tIns="72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and Analysis</a:t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 rot="5400000">
              <a:off x="3125995" y="3499677"/>
              <a:ext cx="579447" cy="492541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AB3B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056023" y="365839"/>
              <a:ext cx="2446290" cy="394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4056023" y="365839"/>
              <a:ext cx="2446290" cy="394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10/13-10/17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Selected Data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Reviewed data and determined unusable via Slack and Goto Meeting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Selected new data source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Decided to narrow down  scope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Merged Code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797838" y="365839"/>
              <a:ext cx="3283611" cy="3940333"/>
            </a:xfrm>
            <a:prstGeom prst="roundRect">
              <a:avLst>
                <a:gd fmla="val 5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 rot="-5400000">
              <a:off x="5510662" y="1653015"/>
              <a:ext cx="3231073" cy="656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3325" wrap="square" tIns="72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and Presentation   Prep </a:t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 rot="5400000">
              <a:off x="6524533" y="3499677"/>
              <a:ext cx="579447" cy="492541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AB3B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7454560" y="365839"/>
              <a:ext cx="2446290" cy="394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7454560" y="365839"/>
              <a:ext cx="2446290" cy="394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10/18-10/21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Retrieved data and imported to db for analysis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Exported to CSV for further tidying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presentation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/Presentation Tweak via Github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ctrTitle"/>
          </p:nvPr>
        </p:nvSpPr>
        <p:spPr>
          <a:xfrm>
            <a:off x="4537149" y="1010442"/>
            <a:ext cx="7197600" cy="242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Most Valued Data Science Skills: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4084675" y="2881591"/>
            <a:ext cx="7197600" cy="31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Prerequisites: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Having an interdisciplinary understanding of math and computer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Being at the right place at the right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Skills Needed: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Inquisitiveness and impetus for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Enthusiasm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Return on Investment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685850" y="232350"/>
            <a:ext cx="101313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What’s Wrong With New York City’s Public Schools?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https://www.governor.ny.gov/sites/governor.ny.gov/files/atoms/files/NYSFailingSchoolsReport.pdf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825975" y="2210250"/>
            <a:ext cx="101313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2015 the Governors’ office released a report on the failing state of education in New York State. Here were some key points…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050" y="2736850"/>
            <a:ext cx="9359900" cy="1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734473"/>
            <a:ext cx="9847385" cy="568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778" y="1336431"/>
            <a:ext cx="9813723" cy="396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THIS UNSETTLING TREND, OUR TEAM WANTED TO USE NY STATE DATA T</a:t>
            </a:r>
            <a:r>
              <a:rPr lang="en-US" sz="3600"/>
              <a:t>O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VERIFY THESE FINDINGS.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HTTPS://DATA.NYSED.GOV/DOWNLOADS.PHP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685801" y="609600"/>
            <a:ext cx="10131425" cy="5914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HOWEVER TWO THINGS BECAME CLEAR AFTER REVIEWING THE AVAILABLE DATA:</a:t>
            </a: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THE DATA WAS TOO UNRULY/INCOMPLETE TO EVALUATE THE CORRELATION BETWEEN PER PUPIL EXPENDITURE AND EDUCATION OUTCOMES.</a:t>
            </a: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WE COULD BETTER CONTRAST TEACHER EVALUATIONS RATINGS AND PER PUPIL EXPENDITURE. </a:t>
            </a:r>
            <a:r>
              <a:rPr lang="en-US" sz="3240"/>
              <a:t>WE WILL CONTRAST </a:t>
            </a: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3240"/>
              <a:t>E</a:t>
            </a: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CORRELATION B</a:t>
            </a:r>
            <a:r>
              <a:rPr lang="en-US" sz="3240"/>
              <a:t>ETWEEN DATA AND REPORTED</a:t>
            </a: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STATISTICS.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