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Generated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Install Required Libraries</a:t>
            </a:r>
          </a:p>
          <a:p>
            <a:r>
              <a:t>•	Install the required libraries, including:</a:t>
            </a:r>
          </a:p>
          <a:p>
            <a:r>
              <a:t>o	transformers for LLMs</a:t>
            </a:r>
          </a:p>
          <a:p>
            <a:r>
              <a:t>o	torch for tensor operations</a:t>
            </a:r>
          </a:p>
          <a:p>
            <a:r>
              <a:t>o	Pillow for image processing</a:t>
            </a:r>
          </a:p>
          <a:p>
            <a:r>
              <a:t>o	pytesseract for OCR</a:t>
            </a:r>
          </a:p>
          <a:p>
            <a:r>
              <a:t>o	email for email parsing</a:t>
            </a:r>
          </a:p>
          <a:p>
            <a:r>
              <a:t>Step 2: Load Pre-Trained LLM</a:t>
            </a:r>
          </a:p>
          <a:p>
            <a:r>
              <a:t>•	Load a pre-trained LLM, such as BERT or RoBERTa, using the transformers library.</a:t>
            </a:r>
          </a:p>
          <a:p>
            <a:r>
              <a:t>•	Fine-tune the LLM for email classification using a labeled dataset of emails.</a:t>
            </a:r>
          </a:p>
          <a:p>
            <a:r>
              <a:t>Step 3: Parse Emails from Local Folder</a:t>
            </a:r>
          </a:p>
          <a:p>
            <a:r>
              <a:t>•	Use the email library to parse emails from a local folder.</a:t>
            </a:r>
          </a:p>
          <a:p>
            <a:r>
              <a:t>•	Extract email metadata, such as subject, sender, and receiver.</a:t>
            </a:r>
          </a:p>
          <a:p>
            <a:r>
              <a:t>Step 4: Extract Text from Email Attachments</a:t>
            </a:r>
          </a:p>
          <a:p>
            <a:r>
              <a:t>•	Use Pillow to open image attachments and extract text using pytesseract.</a:t>
            </a:r>
          </a:p>
          <a:p>
            <a:r>
              <a:t>•	Use pdfplumber to extract text from PDF attachments.</a:t>
            </a:r>
          </a:p>
          <a:p>
            <a:r>
              <a:t>Step 5: Preprocess Email Text</a:t>
            </a:r>
          </a:p>
          <a:p>
            <a:r>
              <a:t>•	Preprocess email text using techniques like tokenization, stopword removal, and lemmatization.</a:t>
            </a:r>
          </a:p>
          <a:p>
            <a:r>
              <a:t>•	Convert preprocessed text into tensor format using torch.</a:t>
            </a:r>
          </a:p>
          <a:p>
            <a:r>
              <a:t>Step 6: Classify Emails using LLM</a:t>
            </a:r>
          </a:p>
          <a:p>
            <a:r>
              <a:t>•	Use the fine-tuned LLM to classify emails into predefined categories.</a:t>
            </a:r>
          </a:p>
          <a:p>
            <a:r>
              <a:t>•	Extract context from classified emails using the LLM.</a:t>
            </a:r>
          </a:p>
          <a:p>
            <a:r>
              <a:t>Step 7: Prioritize Emails</a:t>
            </a:r>
          </a:p>
          <a:p>
            <a:r>
              <a:t>•	Use the extracted context to prioritize emails based on their urgency and importance.</a:t>
            </a:r>
          </a:p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