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Urbanist Medium"/>
      <p:regular r:id="rId42"/>
      <p:bold r:id="rId43"/>
      <p:italic r:id="rId44"/>
      <p:boldItalic r:id="rId45"/>
    </p:embeddedFont>
    <p:embeddedFont>
      <p:font typeface="Urbanist"/>
      <p:regular r:id="rId46"/>
      <p:bold r:id="rId47"/>
      <p:italic r:id="rId48"/>
      <p:boldItalic r:id="rId49"/>
    </p:embeddedFont>
    <p:embeddedFont>
      <p:font typeface="Poppins SemiBol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42" Type="http://schemas.openxmlformats.org/officeDocument/2006/relationships/font" Target="fonts/UrbanistMedium-regular.fntdata"/><Relationship Id="rId41" Type="http://schemas.openxmlformats.org/officeDocument/2006/relationships/font" Target="fonts/Poppins-boldItalic.fntdata"/><Relationship Id="rId44" Type="http://schemas.openxmlformats.org/officeDocument/2006/relationships/font" Target="fonts/UrbanistMedium-italic.fntdata"/><Relationship Id="rId43" Type="http://schemas.openxmlformats.org/officeDocument/2006/relationships/font" Target="fonts/UrbanistMedium-bold.fntdata"/><Relationship Id="rId46" Type="http://schemas.openxmlformats.org/officeDocument/2006/relationships/font" Target="fonts/Urbanist-regular.fntdata"/><Relationship Id="rId45" Type="http://schemas.openxmlformats.org/officeDocument/2006/relationships/font" Target="fonts/Urbanist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Urbanist-italic.fntdata"/><Relationship Id="rId47" Type="http://schemas.openxmlformats.org/officeDocument/2006/relationships/font" Target="fonts/Urbanist-bold.fntdata"/><Relationship Id="rId49" Type="http://schemas.openxmlformats.org/officeDocument/2006/relationships/font" Target="fonts/Urbanis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Poppins-bold.fntdata"/><Relationship Id="rId38" Type="http://schemas.openxmlformats.org/officeDocument/2006/relationships/font" Target="fonts/Poppi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SemiBold-bold.fntdata"/><Relationship Id="rId50" Type="http://schemas.openxmlformats.org/officeDocument/2006/relationships/font" Target="fonts/PoppinsSemiBold-regular.fntdata"/><Relationship Id="rId53" Type="http://schemas.openxmlformats.org/officeDocument/2006/relationships/font" Target="fonts/PoppinsSemiBold-boldItalic.fntdata"/><Relationship Id="rId52" Type="http://schemas.openxmlformats.org/officeDocument/2006/relationships/font" Target="fonts/Poppi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51d69d2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51d69d2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51d69d244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51d69d244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1d69d244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51d69d244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1d69d2447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1d69d2447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51d69d24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51d69d24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324711b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324711b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324711b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324711b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324711b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324711b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5324711b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5324711b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5324711b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5324711b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324711b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324711b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326209f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326209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324711b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324711b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5324711b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5324711b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324711b3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324711b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324711b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324711b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5324711b3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35324711b3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324711b3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324711b3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324711b3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324711b3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plots the true positive rate (sensitivity) against the false positive rate (1 - specificity) at various threshold settings.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1d69d2447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1d69d2447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51d69d2447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51d69d2447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51d69d24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51d69d24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5326209f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5326209f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326209f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326209f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326209f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326209f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1d69d244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1d69d24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1d69d244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51d69d244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1d69d24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1d69d24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 flipH="1">
            <a:off x="1350050" y="2493850"/>
            <a:ext cx="2836800" cy="2649600"/>
          </a:xfrm>
          <a:prstGeom prst="pie">
            <a:avLst>
              <a:gd fmla="val 21585343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" name="Google Shape;11;p2"/>
          <p:cNvSpPr/>
          <p:nvPr/>
        </p:nvSpPr>
        <p:spPr>
          <a:xfrm flipH="1" rot="5400000">
            <a:off x="58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2768400" cy="269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00" y="2699025"/>
            <a:ext cx="1653900" cy="11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653900" y="2701600"/>
            <a:ext cx="1114500" cy="111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236625" y="3183150"/>
            <a:ext cx="54303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2">
  <p:cSld name="BLANK_1_1_1_1_1_1_1_1_1_1_1_2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1" name="Google Shape;101;p11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1"/>
          <p:cNvSpPr/>
          <p:nvPr>
            <p:ph idx="2" type="pic"/>
          </p:nvPr>
        </p:nvSpPr>
        <p:spPr>
          <a:xfrm>
            <a:off x="6335600" y="1231675"/>
            <a:ext cx="2808600" cy="24987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11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11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3">
  <p:cSld name="BLANK_1_1_1_1_1_1_1_1_1_1_1_2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12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grpSp>
        <p:nvGrpSpPr>
          <p:cNvPr id="114" name="Google Shape;114;p12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15" name="Google Shape;115;p12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18" name="Google Shape;118;p12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12"/>
          <p:cNvSpPr/>
          <p:nvPr>
            <p:ph idx="4" type="pic"/>
          </p:nvPr>
        </p:nvSpPr>
        <p:spPr>
          <a:xfrm rot="10800000">
            <a:off x="6324525" y="0"/>
            <a:ext cx="2819400" cy="3715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2" name="Google Shape;122;p1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4">
  <p:cSld name="BLANK_1_1_1_1_1_1_1_1_1_1_1_2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5" name="Google Shape;125;p13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/>
          <p:nvPr>
            <p:ph idx="2" type="pic"/>
          </p:nvPr>
        </p:nvSpPr>
        <p:spPr>
          <a:xfrm>
            <a:off x="6355775" y="1418625"/>
            <a:ext cx="2788200" cy="37251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29" name="Google Shape;129;p13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2" name="Google Shape;132;p13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5">
  <p:cSld name="CUSTOM_7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 flipH="1" rot="10800000">
            <a:off x="7069375" y="3760875"/>
            <a:ext cx="13596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7" name="Google Shape;137;p14"/>
          <p:cNvSpPr/>
          <p:nvPr/>
        </p:nvSpPr>
        <p:spPr>
          <a:xfrm flipH="1" rot="10800000">
            <a:off x="7760700" y="3760875"/>
            <a:ext cx="13722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9" name="Google Shape;139;p14"/>
          <p:cNvSpPr/>
          <p:nvPr>
            <p:ph idx="2" type="pic"/>
          </p:nvPr>
        </p:nvSpPr>
        <p:spPr>
          <a:xfrm rot="10800000">
            <a:off x="6364225" y="0"/>
            <a:ext cx="2784600" cy="37758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1" name="Google Shape;141;p14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3" name="Google Shape;143;p14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4" name="Google Shape;144;p1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6">
  <p:cSld name="CUSTOM_8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7" name="Google Shape;147;p15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9" name="Google Shape;149;p15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0" name="Google Shape;150;p15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52" name="Google Shape;152;p15"/>
          <p:cNvSpPr txBox="1"/>
          <p:nvPr>
            <p:ph idx="4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3" name="Google Shape;153;p15"/>
          <p:cNvSpPr/>
          <p:nvPr/>
        </p:nvSpPr>
        <p:spPr>
          <a:xfrm>
            <a:off x="6375075" y="10125"/>
            <a:ext cx="2757600" cy="37944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4" name="Google Shape;154;p15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7">
  <p:cSld name="CUSTOM_8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8" name="Google Shape;158;p16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2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64" name="Google Shape;164;p16"/>
          <p:cNvSpPr txBox="1"/>
          <p:nvPr>
            <p:ph idx="4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65" name="Google Shape;165;p16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6"/>
          <p:cNvSpPr/>
          <p:nvPr/>
        </p:nvSpPr>
        <p:spPr>
          <a:xfrm>
            <a:off x="6345359" y="1240774"/>
            <a:ext cx="2801400" cy="24798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8">
  <p:cSld name="CUSTOM_8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1" name="Google Shape;171;p17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72" name="Google Shape;172;p17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73" name="Google Shape;173;p17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76" name="Google Shape;176;p17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9" name="Google Shape;179;p1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9">
  <p:cSld name="CUSTOM_8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2" name="Google Shape;182;p18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3" name="Google Shape;183;p18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18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5" name="Google Shape;185;p18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6" name="Google Shape;186;p18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8" name="Google Shape;188;p18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9" name="Google Shape;189;p18"/>
          <p:cNvSpPr/>
          <p:nvPr/>
        </p:nvSpPr>
        <p:spPr>
          <a:xfrm>
            <a:off x="6366275" y="1427825"/>
            <a:ext cx="2768100" cy="3705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0">
  <p:cSld name="CUSTOM_8_1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6" name="Google Shape;196;p19"/>
          <p:cNvSpPr/>
          <p:nvPr/>
        </p:nvSpPr>
        <p:spPr>
          <a:xfrm flipH="1" rot="10800000">
            <a:off x="7069375" y="3773775"/>
            <a:ext cx="13596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7" name="Google Shape;197;p19"/>
          <p:cNvSpPr/>
          <p:nvPr/>
        </p:nvSpPr>
        <p:spPr>
          <a:xfrm flipH="1" rot="10800000">
            <a:off x="7760700" y="3773775"/>
            <a:ext cx="13722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00" name="Google Shape;200;p19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1" name="Google Shape;201;p19"/>
          <p:cNvSpPr/>
          <p:nvPr/>
        </p:nvSpPr>
        <p:spPr>
          <a:xfrm rot="10800000">
            <a:off x="6377600" y="8800"/>
            <a:ext cx="2758800" cy="37542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5" name="Google Shape;205;p20"/>
          <p:cNvSpPr/>
          <p:nvPr/>
        </p:nvSpPr>
        <p:spPr>
          <a:xfrm flipH="1">
            <a:off x="1350000" y="2442900"/>
            <a:ext cx="2849100" cy="2700600"/>
          </a:xfrm>
          <a:prstGeom prst="pie">
            <a:avLst>
              <a:gd fmla="val 21586474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6" name="Google Shape;206;p20"/>
          <p:cNvSpPr/>
          <p:nvPr/>
        </p:nvSpPr>
        <p:spPr>
          <a:xfrm flipH="1" rot="5400000">
            <a:off x="-6000" y="3795800"/>
            <a:ext cx="2712600" cy="2700600"/>
          </a:xfrm>
          <a:prstGeom prst="pie">
            <a:avLst>
              <a:gd fmla="val 25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7" name="Google Shape;207;p20"/>
          <p:cNvSpPr/>
          <p:nvPr/>
        </p:nvSpPr>
        <p:spPr>
          <a:xfrm flipH="1" rot="5400000">
            <a:off x="-125" y="2402250"/>
            <a:ext cx="2775600" cy="27756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3389025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3389025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6335550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6335550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6335550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284700" y="286200"/>
            <a:ext cx="2860800" cy="173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14" name="Google Shape;214;p20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20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6" name="Google Shape;216;p20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flipH="1">
            <a:off x="284701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927633" y="474750"/>
            <a:ext cx="14634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" name="Google Shape;23;p3"/>
          <p:cNvSpPr/>
          <p:nvPr/>
        </p:nvSpPr>
        <p:spPr>
          <a:xfrm flipH="1">
            <a:off x="1322410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309186" y="474990"/>
            <a:ext cx="13992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" name="Google Shape;25;p3"/>
          <p:cNvSpPr/>
          <p:nvPr/>
        </p:nvSpPr>
        <p:spPr>
          <a:xfrm flipH="1">
            <a:off x="2685553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708375" y="1585475"/>
            <a:ext cx="5190300" cy="20319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 rot="-5400000">
            <a:off x="-2575150" y="-150"/>
            <a:ext cx="5143800" cy="5143500"/>
          </a:xfrm>
          <a:prstGeom prst="pie">
            <a:avLst>
              <a:gd fmla="val 3746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0" name="Google Shape;220;p21"/>
          <p:cNvSpPr/>
          <p:nvPr/>
        </p:nvSpPr>
        <p:spPr>
          <a:xfrm rot="5400000">
            <a:off x="-3261" y="1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3236625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2" type="subTitle"/>
          </p:nvPr>
        </p:nvSpPr>
        <p:spPr>
          <a:xfrm>
            <a:off x="3236625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3236625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4" type="subTitle"/>
          </p:nvPr>
        </p:nvSpPr>
        <p:spPr>
          <a:xfrm>
            <a:off x="6183150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6183150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6" type="subTitle"/>
          </p:nvPr>
        </p:nvSpPr>
        <p:spPr>
          <a:xfrm>
            <a:off x="6183150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type="title"/>
          </p:nvPr>
        </p:nvSpPr>
        <p:spPr>
          <a:xfrm>
            <a:off x="3235425" y="474750"/>
            <a:ext cx="2860800" cy="1315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28" name="Google Shape;228;p21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9" name="Google Shape;229;p21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1_1_1_1_2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5537976" y="1421821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2" type="subTitle"/>
          </p:nvPr>
        </p:nvSpPr>
        <p:spPr>
          <a:xfrm>
            <a:off x="5537976" y="1658233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34" name="Google Shape;234;p22"/>
          <p:cNvSpPr txBox="1"/>
          <p:nvPr>
            <p:ph idx="3" type="subTitle"/>
          </p:nvPr>
        </p:nvSpPr>
        <p:spPr>
          <a:xfrm>
            <a:off x="5537976" y="2185603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5" name="Google Shape;235;p22"/>
          <p:cNvSpPr txBox="1"/>
          <p:nvPr>
            <p:ph idx="4" type="subTitle"/>
          </p:nvPr>
        </p:nvSpPr>
        <p:spPr>
          <a:xfrm>
            <a:off x="5537976" y="2421696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36" name="Google Shape;236;p22"/>
          <p:cNvSpPr txBox="1"/>
          <p:nvPr>
            <p:ph idx="5" type="subTitle"/>
          </p:nvPr>
        </p:nvSpPr>
        <p:spPr>
          <a:xfrm>
            <a:off x="5537976" y="2954416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7" name="Google Shape;237;p22"/>
          <p:cNvSpPr txBox="1"/>
          <p:nvPr>
            <p:ph idx="6" type="subTitle"/>
          </p:nvPr>
        </p:nvSpPr>
        <p:spPr>
          <a:xfrm>
            <a:off x="5537976" y="3190509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38" name="Google Shape;238;p22"/>
          <p:cNvSpPr txBox="1"/>
          <p:nvPr>
            <p:ph idx="7" type="subTitle"/>
          </p:nvPr>
        </p:nvSpPr>
        <p:spPr>
          <a:xfrm>
            <a:off x="5537976" y="3717879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8" type="subTitle"/>
          </p:nvPr>
        </p:nvSpPr>
        <p:spPr>
          <a:xfrm>
            <a:off x="5537976" y="3953971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40" name="Google Shape;240;p22"/>
          <p:cNvSpPr/>
          <p:nvPr/>
        </p:nvSpPr>
        <p:spPr>
          <a:xfrm rot="-5400000">
            <a:off x="-1276000" y="1266039"/>
            <a:ext cx="2537400" cy="25374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1" name="Google Shape;241;p22"/>
          <p:cNvSpPr/>
          <p:nvPr/>
        </p:nvSpPr>
        <p:spPr>
          <a:xfrm rot="-5400000">
            <a:off x="-5951" y="2536242"/>
            <a:ext cx="1267200" cy="12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3244" y="3803442"/>
            <a:ext cx="1340100" cy="134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22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2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5" name="Google Shape;245;p22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6" name="Google Shape;246;p22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CUSTOM_4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/>
          <p:nvPr>
            <p:ph idx="2" type="pic"/>
          </p:nvPr>
        </p:nvSpPr>
        <p:spPr>
          <a:xfrm>
            <a:off x="4162550" y="81605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0" name="Google Shape;250;p23"/>
          <p:cNvSpPr/>
          <p:nvPr>
            <p:ph idx="3" type="pic"/>
          </p:nvPr>
        </p:nvSpPr>
        <p:spPr>
          <a:xfrm>
            <a:off x="5788675" y="81605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1" name="Google Shape;251;p23"/>
          <p:cNvSpPr/>
          <p:nvPr>
            <p:ph idx="4" type="pic"/>
          </p:nvPr>
        </p:nvSpPr>
        <p:spPr>
          <a:xfrm>
            <a:off x="7414800" y="81605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52" name="Google Shape;252;p23"/>
          <p:cNvSpPr/>
          <p:nvPr>
            <p:ph idx="5" type="pic"/>
          </p:nvPr>
        </p:nvSpPr>
        <p:spPr>
          <a:xfrm>
            <a:off x="2536475" y="289740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3" name="Google Shape;253;p23"/>
          <p:cNvSpPr/>
          <p:nvPr>
            <p:ph idx="6" type="pic"/>
          </p:nvPr>
        </p:nvSpPr>
        <p:spPr>
          <a:xfrm>
            <a:off x="4162600" y="289740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23"/>
          <p:cNvSpPr/>
          <p:nvPr>
            <p:ph idx="7" type="pic"/>
          </p:nvPr>
        </p:nvSpPr>
        <p:spPr>
          <a:xfrm>
            <a:off x="5788725" y="289740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416275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8" type="subTitle"/>
          </p:nvPr>
        </p:nvSpPr>
        <p:spPr>
          <a:xfrm>
            <a:off x="416275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9" type="subTitle"/>
          </p:nvPr>
        </p:nvSpPr>
        <p:spPr>
          <a:xfrm>
            <a:off x="25366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13" type="subTitle"/>
          </p:nvPr>
        </p:nvSpPr>
        <p:spPr>
          <a:xfrm>
            <a:off x="25366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4" type="subTitle"/>
          </p:nvPr>
        </p:nvSpPr>
        <p:spPr>
          <a:xfrm>
            <a:off x="5788775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15" type="subTitle"/>
          </p:nvPr>
        </p:nvSpPr>
        <p:spPr>
          <a:xfrm>
            <a:off x="5788775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16" type="subTitle"/>
          </p:nvPr>
        </p:nvSpPr>
        <p:spPr>
          <a:xfrm>
            <a:off x="741480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idx="17" type="subTitle"/>
          </p:nvPr>
        </p:nvSpPr>
        <p:spPr>
          <a:xfrm>
            <a:off x="741480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18" type="subTitle"/>
          </p:nvPr>
        </p:nvSpPr>
        <p:spPr>
          <a:xfrm>
            <a:off x="416267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19" type="subTitle"/>
          </p:nvPr>
        </p:nvSpPr>
        <p:spPr>
          <a:xfrm>
            <a:off x="416267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5" name="Google Shape;265;p23"/>
          <p:cNvSpPr txBox="1"/>
          <p:nvPr>
            <p:ph idx="20" type="subTitle"/>
          </p:nvPr>
        </p:nvSpPr>
        <p:spPr>
          <a:xfrm>
            <a:off x="57887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6" name="Google Shape;266;p23"/>
          <p:cNvSpPr txBox="1"/>
          <p:nvPr>
            <p:ph idx="21" type="subTitle"/>
          </p:nvPr>
        </p:nvSpPr>
        <p:spPr>
          <a:xfrm>
            <a:off x="57887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7" name="Google Shape;267;p23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9pPr>
          </a:lstStyle>
          <a:p/>
        </p:txBody>
      </p:sp>
      <p:sp>
        <p:nvSpPr>
          <p:cNvPr id="268" name="Google Shape;268;p23"/>
          <p:cNvSpPr txBox="1"/>
          <p:nvPr>
            <p:ph idx="2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9" name="Google Shape;269;p23"/>
          <p:cNvSpPr txBox="1"/>
          <p:nvPr>
            <p:ph idx="2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70" name="Google Shape;270;p23"/>
          <p:cNvSpPr txBox="1"/>
          <p:nvPr>
            <p:ph idx="2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2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- Alt 1">
  <p:cSld name="CUSTOM_4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/>
          <p:nvPr>
            <p:ph idx="2" type="pic"/>
          </p:nvPr>
        </p:nvSpPr>
        <p:spPr>
          <a:xfrm>
            <a:off x="2847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4" name="Google Shape;274;p24"/>
          <p:cNvSpPr/>
          <p:nvPr>
            <p:ph idx="3" type="pic"/>
          </p:nvPr>
        </p:nvSpPr>
        <p:spPr>
          <a:xfrm>
            <a:off x="21636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5" name="Google Shape;275;p24"/>
          <p:cNvSpPr/>
          <p:nvPr>
            <p:ph idx="4" type="pic"/>
          </p:nvPr>
        </p:nvSpPr>
        <p:spPr>
          <a:xfrm>
            <a:off x="40870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6" name="Google Shape;276;p24"/>
          <p:cNvSpPr/>
          <p:nvPr>
            <p:ph idx="5" type="pic"/>
          </p:nvPr>
        </p:nvSpPr>
        <p:spPr>
          <a:xfrm>
            <a:off x="59604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7" name="Google Shape;277;p24"/>
          <p:cNvSpPr txBox="1"/>
          <p:nvPr>
            <p:ph idx="1" type="subTitle"/>
          </p:nvPr>
        </p:nvSpPr>
        <p:spPr>
          <a:xfrm>
            <a:off x="2834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8" name="Google Shape;278;p24"/>
          <p:cNvSpPr txBox="1"/>
          <p:nvPr>
            <p:ph idx="6" type="subTitle"/>
          </p:nvPr>
        </p:nvSpPr>
        <p:spPr>
          <a:xfrm>
            <a:off x="21629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7" type="subTitle"/>
          </p:nvPr>
        </p:nvSpPr>
        <p:spPr>
          <a:xfrm>
            <a:off x="40863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8" type="subTitle"/>
          </p:nvPr>
        </p:nvSpPr>
        <p:spPr>
          <a:xfrm>
            <a:off x="59604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9" type="body"/>
          </p:nvPr>
        </p:nvSpPr>
        <p:spPr>
          <a:xfrm>
            <a:off x="28535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13" type="body"/>
          </p:nvPr>
        </p:nvSpPr>
        <p:spPr>
          <a:xfrm>
            <a:off x="216297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idx="14" type="body"/>
          </p:nvPr>
        </p:nvSpPr>
        <p:spPr>
          <a:xfrm>
            <a:off x="408700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15" type="body"/>
          </p:nvPr>
        </p:nvSpPr>
        <p:spPr>
          <a:xfrm>
            <a:off x="596042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5" name="Google Shape;285;p24"/>
          <p:cNvSpPr txBox="1"/>
          <p:nvPr>
            <p:ph idx="16" type="subTitle"/>
          </p:nvPr>
        </p:nvSpPr>
        <p:spPr>
          <a:xfrm>
            <a:off x="2834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6" name="Google Shape;286;p24"/>
          <p:cNvSpPr txBox="1"/>
          <p:nvPr>
            <p:ph idx="17" type="subTitle"/>
          </p:nvPr>
        </p:nvSpPr>
        <p:spPr>
          <a:xfrm>
            <a:off x="21629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7" name="Google Shape;287;p24"/>
          <p:cNvSpPr txBox="1"/>
          <p:nvPr>
            <p:ph idx="18" type="subTitle"/>
          </p:nvPr>
        </p:nvSpPr>
        <p:spPr>
          <a:xfrm>
            <a:off x="40863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8" name="Google Shape;288;p24"/>
          <p:cNvSpPr txBox="1"/>
          <p:nvPr>
            <p:ph idx="19" type="subTitle"/>
          </p:nvPr>
        </p:nvSpPr>
        <p:spPr>
          <a:xfrm>
            <a:off x="59604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24"/>
          <p:cNvSpPr txBox="1"/>
          <p:nvPr>
            <p:ph idx="20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1" name="Google Shape;291;p24"/>
          <p:cNvSpPr txBox="1"/>
          <p:nvPr>
            <p:ph idx="21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2" name="Google Shape;292;p24"/>
          <p:cNvSpPr txBox="1"/>
          <p:nvPr>
            <p:ph idx="22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">
  <p:cSld name="CUSTOM_5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/>
          <p:nvPr>
            <p:ph idx="2" type="pic"/>
          </p:nvPr>
        </p:nvSpPr>
        <p:spPr>
          <a:xfrm>
            <a:off x="4698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6" name="Google Shape;296;p25"/>
          <p:cNvSpPr/>
          <p:nvPr>
            <p:ph idx="3" type="pic"/>
          </p:nvPr>
        </p:nvSpPr>
        <p:spPr>
          <a:xfrm>
            <a:off x="8884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7" name="Google Shape;297;p25"/>
          <p:cNvSpPr/>
          <p:nvPr>
            <p:ph idx="4" type="pic"/>
          </p:nvPr>
        </p:nvSpPr>
        <p:spPr>
          <a:xfrm>
            <a:off x="130702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8" name="Google Shape;298;p25"/>
          <p:cNvSpPr/>
          <p:nvPr>
            <p:ph idx="5" type="pic"/>
          </p:nvPr>
        </p:nvSpPr>
        <p:spPr>
          <a:xfrm>
            <a:off x="4698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9" name="Google Shape;299;p25"/>
          <p:cNvSpPr/>
          <p:nvPr>
            <p:ph idx="6" type="pic"/>
          </p:nvPr>
        </p:nvSpPr>
        <p:spPr>
          <a:xfrm>
            <a:off x="8884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0" name="Google Shape;300;p25"/>
          <p:cNvSpPr/>
          <p:nvPr>
            <p:ph idx="7" type="pic"/>
          </p:nvPr>
        </p:nvSpPr>
        <p:spPr>
          <a:xfrm>
            <a:off x="130702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1" name="Google Shape;301;p25"/>
          <p:cNvSpPr/>
          <p:nvPr>
            <p:ph idx="8" type="pic"/>
          </p:nvPr>
        </p:nvSpPr>
        <p:spPr>
          <a:xfrm>
            <a:off x="333070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2" name="Google Shape;302;p25"/>
          <p:cNvSpPr/>
          <p:nvPr>
            <p:ph idx="9" type="pic"/>
          </p:nvPr>
        </p:nvSpPr>
        <p:spPr>
          <a:xfrm>
            <a:off x="37492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3" name="Google Shape;303;p25"/>
          <p:cNvSpPr/>
          <p:nvPr>
            <p:ph idx="13" type="pic"/>
          </p:nvPr>
        </p:nvSpPr>
        <p:spPr>
          <a:xfrm>
            <a:off x="41678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4" name="Google Shape;304;p25"/>
          <p:cNvSpPr/>
          <p:nvPr>
            <p:ph idx="14" type="pic"/>
          </p:nvPr>
        </p:nvSpPr>
        <p:spPr>
          <a:xfrm>
            <a:off x="333070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5" name="Google Shape;305;p25"/>
          <p:cNvSpPr/>
          <p:nvPr>
            <p:ph idx="15" type="pic"/>
          </p:nvPr>
        </p:nvSpPr>
        <p:spPr>
          <a:xfrm>
            <a:off x="37492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6" name="Google Shape;306;p25"/>
          <p:cNvSpPr/>
          <p:nvPr>
            <p:ph idx="16" type="pic"/>
          </p:nvPr>
        </p:nvSpPr>
        <p:spPr>
          <a:xfrm>
            <a:off x="41678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7" name="Google Shape;307;p25"/>
          <p:cNvSpPr/>
          <p:nvPr>
            <p:ph idx="17" type="pic"/>
          </p:nvPr>
        </p:nvSpPr>
        <p:spPr>
          <a:xfrm>
            <a:off x="4698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8" name="Google Shape;308;p25"/>
          <p:cNvSpPr/>
          <p:nvPr>
            <p:ph idx="18" type="pic"/>
          </p:nvPr>
        </p:nvSpPr>
        <p:spPr>
          <a:xfrm>
            <a:off x="8884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9" name="Google Shape;309;p25"/>
          <p:cNvSpPr/>
          <p:nvPr>
            <p:ph idx="19" type="pic"/>
          </p:nvPr>
        </p:nvSpPr>
        <p:spPr>
          <a:xfrm>
            <a:off x="130702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0" name="Google Shape;310;p25"/>
          <p:cNvSpPr/>
          <p:nvPr>
            <p:ph idx="20" type="pic"/>
          </p:nvPr>
        </p:nvSpPr>
        <p:spPr>
          <a:xfrm>
            <a:off x="4698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1" name="Google Shape;311;p25"/>
          <p:cNvSpPr/>
          <p:nvPr>
            <p:ph idx="21" type="pic"/>
          </p:nvPr>
        </p:nvSpPr>
        <p:spPr>
          <a:xfrm>
            <a:off x="8884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2" name="Google Shape;312;p25"/>
          <p:cNvSpPr/>
          <p:nvPr>
            <p:ph idx="22" type="pic"/>
          </p:nvPr>
        </p:nvSpPr>
        <p:spPr>
          <a:xfrm>
            <a:off x="130702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3" name="Google Shape;313;p25"/>
          <p:cNvSpPr/>
          <p:nvPr>
            <p:ph idx="23" type="pic"/>
          </p:nvPr>
        </p:nvSpPr>
        <p:spPr>
          <a:xfrm>
            <a:off x="333070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4" name="Google Shape;314;p25"/>
          <p:cNvSpPr/>
          <p:nvPr>
            <p:ph idx="24" type="pic"/>
          </p:nvPr>
        </p:nvSpPr>
        <p:spPr>
          <a:xfrm>
            <a:off x="37492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5" name="Google Shape;315;p25"/>
          <p:cNvSpPr/>
          <p:nvPr>
            <p:ph idx="25" type="pic"/>
          </p:nvPr>
        </p:nvSpPr>
        <p:spPr>
          <a:xfrm>
            <a:off x="41678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6" name="Google Shape;316;p25"/>
          <p:cNvSpPr/>
          <p:nvPr>
            <p:ph idx="26" type="pic"/>
          </p:nvPr>
        </p:nvSpPr>
        <p:spPr>
          <a:xfrm>
            <a:off x="333070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7" name="Google Shape;317;p25"/>
          <p:cNvSpPr/>
          <p:nvPr>
            <p:ph idx="27" type="pic"/>
          </p:nvPr>
        </p:nvSpPr>
        <p:spPr>
          <a:xfrm>
            <a:off x="37492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8" name="Google Shape;318;p25"/>
          <p:cNvSpPr/>
          <p:nvPr>
            <p:ph idx="28" type="pic"/>
          </p:nvPr>
        </p:nvSpPr>
        <p:spPr>
          <a:xfrm>
            <a:off x="41678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469875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29" type="title"/>
          </p:nvPr>
        </p:nvSpPr>
        <p:spPr>
          <a:xfrm>
            <a:off x="469875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30" type="title"/>
          </p:nvPr>
        </p:nvSpPr>
        <p:spPr>
          <a:xfrm>
            <a:off x="3330700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31" type="title"/>
          </p:nvPr>
        </p:nvSpPr>
        <p:spPr>
          <a:xfrm>
            <a:off x="3330700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32"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24" name="Google Shape;324;p2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5" name="Google Shape;325;p25"/>
          <p:cNvSpPr txBox="1"/>
          <p:nvPr>
            <p:ph idx="3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6" name="Google Shape;326;p25"/>
          <p:cNvSpPr txBox="1"/>
          <p:nvPr>
            <p:ph idx="3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1">
  <p:cSld name="CUSTOM_6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>
            <p:ph idx="2" type="pic"/>
          </p:nvPr>
        </p:nvSpPr>
        <p:spPr>
          <a:xfrm>
            <a:off x="170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1" name="Google Shape;331;p26"/>
          <p:cNvSpPr txBox="1"/>
          <p:nvPr>
            <p:ph idx="1" type="subTitle"/>
          </p:nvPr>
        </p:nvSpPr>
        <p:spPr>
          <a:xfrm>
            <a:off x="42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2" name="Google Shape;332;p26"/>
          <p:cNvSpPr txBox="1"/>
          <p:nvPr>
            <p:ph idx="3" type="subTitle"/>
          </p:nvPr>
        </p:nvSpPr>
        <p:spPr>
          <a:xfrm>
            <a:off x="42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33" name="Google Shape;333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4" name="Google Shape;334;p26"/>
          <p:cNvSpPr/>
          <p:nvPr>
            <p:ph idx="4" type="pic"/>
          </p:nvPr>
        </p:nvSpPr>
        <p:spPr>
          <a:xfrm>
            <a:off x="4206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5" name="Google Shape;335;p26"/>
          <p:cNvSpPr txBox="1"/>
          <p:nvPr>
            <p:ph idx="5" type="subTitle"/>
          </p:nvPr>
        </p:nvSpPr>
        <p:spPr>
          <a:xfrm>
            <a:off x="2930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6" name="Google Shape;336;p26"/>
          <p:cNvSpPr txBox="1"/>
          <p:nvPr>
            <p:ph idx="6" type="subTitle"/>
          </p:nvPr>
        </p:nvSpPr>
        <p:spPr>
          <a:xfrm>
            <a:off x="2930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>
            <p:ph idx="7" type="pic"/>
          </p:nvPr>
        </p:nvSpPr>
        <p:spPr>
          <a:xfrm>
            <a:off x="671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9" name="Google Shape;339;p26"/>
          <p:cNvSpPr txBox="1"/>
          <p:nvPr>
            <p:ph idx="8" type="subTitle"/>
          </p:nvPr>
        </p:nvSpPr>
        <p:spPr>
          <a:xfrm>
            <a:off x="543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0" name="Google Shape;340;p26"/>
          <p:cNvSpPr txBox="1"/>
          <p:nvPr>
            <p:ph idx="9" type="subTitle"/>
          </p:nvPr>
        </p:nvSpPr>
        <p:spPr>
          <a:xfrm>
            <a:off x="543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41" name="Google Shape;341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2" name="Google Shape;342;p26"/>
          <p:cNvSpPr/>
          <p:nvPr>
            <p:ph idx="13" type="pic"/>
          </p:nvPr>
        </p:nvSpPr>
        <p:spPr>
          <a:xfrm>
            <a:off x="170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3" name="Google Shape;343;p26"/>
          <p:cNvSpPr txBox="1"/>
          <p:nvPr>
            <p:ph idx="14" type="subTitle"/>
          </p:nvPr>
        </p:nvSpPr>
        <p:spPr>
          <a:xfrm>
            <a:off x="42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4" name="Google Shape;344;p26"/>
          <p:cNvSpPr txBox="1"/>
          <p:nvPr>
            <p:ph idx="15" type="subTitle"/>
          </p:nvPr>
        </p:nvSpPr>
        <p:spPr>
          <a:xfrm>
            <a:off x="42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45" name="Google Shape;345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26"/>
          <p:cNvSpPr/>
          <p:nvPr>
            <p:ph idx="16" type="pic"/>
          </p:nvPr>
        </p:nvSpPr>
        <p:spPr>
          <a:xfrm>
            <a:off x="4206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7" name="Google Shape;347;p26"/>
          <p:cNvSpPr txBox="1"/>
          <p:nvPr>
            <p:ph idx="17" type="subTitle"/>
          </p:nvPr>
        </p:nvSpPr>
        <p:spPr>
          <a:xfrm>
            <a:off x="2930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8" name="Google Shape;348;p26"/>
          <p:cNvSpPr txBox="1"/>
          <p:nvPr>
            <p:ph idx="18" type="subTitle"/>
          </p:nvPr>
        </p:nvSpPr>
        <p:spPr>
          <a:xfrm>
            <a:off x="2930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49" name="Google Shape;349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26"/>
          <p:cNvSpPr/>
          <p:nvPr>
            <p:ph idx="19" type="pic"/>
          </p:nvPr>
        </p:nvSpPr>
        <p:spPr>
          <a:xfrm>
            <a:off x="671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1" name="Google Shape;351;p26"/>
          <p:cNvSpPr txBox="1"/>
          <p:nvPr>
            <p:ph idx="20" type="subTitle"/>
          </p:nvPr>
        </p:nvSpPr>
        <p:spPr>
          <a:xfrm>
            <a:off x="543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52" name="Google Shape;352;p26"/>
          <p:cNvSpPr txBox="1"/>
          <p:nvPr>
            <p:ph idx="21" type="subTitle"/>
          </p:nvPr>
        </p:nvSpPr>
        <p:spPr>
          <a:xfrm>
            <a:off x="543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4" name="Google Shape;354;p26"/>
          <p:cNvSpPr/>
          <p:nvPr>
            <p:ph idx="22" type="pic"/>
          </p:nvPr>
        </p:nvSpPr>
        <p:spPr>
          <a:xfrm>
            <a:off x="1701300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5" name="Google Shape;355;p26"/>
          <p:cNvSpPr txBox="1"/>
          <p:nvPr>
            <p:ph idx="23" type="subTitle"/>
          </p:nvPr>
        </p:nvSpPr>
        <p:spPr>
          <a:xfrm>
            <a:off x="425050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56" name="Google Shape;356;p26"/>
          <p:cNvSpPr txBox="1"/>
          <p:nvPr>
            <p:ph idx="24" type="subTitle"/>
          </p:nvPr>
        </p:nvSpPr>
        <p:spPr>
          <a:xfrm>
            <a:off x="425050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14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8" name="Google Shape;358;p26"/>
          <p:cNvSpPr/>
          <p:nvPr>
            <p:ph idx="25" type="pic"/>
          </p:nvPr>
        </p:nvSpPr>
        <p:spPr>
          <a:xfrm>
            <a:off x="4214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9" name="Google Shape;359;p26"/>
          <p:cNvSpPr txBox="1"/>
          <p:nvPr>
            <p:ph idx="26" type="subTitle"/>
          </p:nvPr>
        </p:nvSpPr>
        <p:spPr>
          <a:xfrm>
            <a:off x="2937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0" name="Google Shape;360;p26"/>
          <p:cNvSpPr txBox="1"/>
          <p:nvPr>
            <p:ph idx="27" type="subTitle"/>
          </p:nvPr>
        </p:nvSpPr>
        <p:spPr>
          <a:xfrm>
            <a:off x="2937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61" name="Google Shape;361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9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2" name="Google Shape;362;p26"/>
          <p:cNvSpPr/>
          <p:nvPr>
            <p:ph idx="28" type="pic"/>
          </p:nvPr>
        </p:nvSpPr>
        <p:spPr>
          <a:xfrm>
            <a:off x="6719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3" name="Google Shape;363;p26"/>
          <p:cNvSpPr txBox="1"/>
          <p:nvPr>
            <p:ph idx="29" type="subTitle"/>
          </p:nvPr>
        </p:nvSpPr>
        <p:spPr>
          <a:xfrm>
            <a:off x="5442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4" name="Google Shape;364;p26"/>
          <p:cNvSpPr txBox="1"/>
          <p:nvPr>
            <p:ph idx="30" type="subTitle"/>
          </p:nvPr>
        </p:nvSpPr>
        <p:spPr>
          <a:xfrm>
            <a:off x="5442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5" name="Google Shape;365;p2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26"/>
          <p:cNvSpPr txBox="1"/>
          <p:nvPr>
            <p:ph idx="3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7" name="Google Shape;367;p26"/>
          <p:cNvSpPr txBox="1"/>
          <p:nvPr>
            <p:ph idx="3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26"/>
          <p:cNvSpPr txBox="1"/>
          <p:nvPr>
            <p:ph idx="3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2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2">
  <p:cSld name="CUSTOM_6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idx="1" type="subTitle"/>
          </p:nvPr>
        </p:nvSpPr>
        <p:spPr>
          <a:xfrm>
            <a:off x="284700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2" name="Google Shape;372;p27"/>
          <p:cNvSpPr txBox="1"/>
          <p:nvPr>
            <p:ph idx="2" type="subTitle"/>
          </p:nvPr>
        </p:nvSpPr>
        <p:spPr>
          <a:xfrm>
            <a:off x="3375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3" name="Google Shape;373;p27"/>
          <p:cNvSpPr txBox="1"/>
          <p:nvPr>
            <p:ph idx="3" type="subTitle"/>
          </p:nvPr>
        </p:nvSpPr>
        <p:spPr>
          <a:xfrm>
            <a:off x="6350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4" name="Google Shape;374;p27"/>
          <p:cNvSpPr/>
          <p:nvPr>
            <p:ph idx="4" type="pic"/>
          </p:nvPr>
        </p:nvSpPr>
        <p:spPr>
          <a:xfrm>
            <a:off x="1811447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5" name="Google Shape;375;p27"/>
          <p:cNvSpPr txBox="1"/>
          <p:nvPr>
            <p:ph idx="5" type="subTitle"/>
          </p:nvPr>
        </p:nvSpPr>
        <p:spPr>
          <a:xfrm>
            <a:off x="535197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6" name="Google Shape;376;p27"/>
          <p:cNvSpPr txBox="1"/>
          <p:nvPr>
            <p:ph idx="6" type="subTitle"/>
          </p:nvPr>
        </p:nvSpPr>
        <p:spPr>
          <a:xfrm>
            <a:off x="535197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7" name="Google Shape;377;p27"/>
          <p:cNvSpPr/>
          <p:nvPr>
            <p:ph idx="7" type="pic"/>
          </p:nvPr>
        </p:nvSpPr>
        <p:spPr>
          <a:xfrm>
            <a:off x="1811447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8" name="Google Shape;378;p27"/>
          <p:cNvSpPr txBox="1"/>
          <p:nvPr>
            <p:ph idx="8" type="subTitle"/>
          </p:nvPr>
        </p:nvSpPr>
        <p:spPr>
          <a:xfrm>
            <a:off x="535197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9" name="Google Shape;379;p27"/>
          <p:cNvSpPr txBox="1"/>
          <p:nvPr>
            <p:ph idx="9" type="subTitle"/>
          </p:nvPr>
        </p:nvSpPr>
        <p:spPr>
          <a:xfrm>
            <a:off x="535197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0" name="Google Shape;380;p27"/>
          <p:cNvSpPr/>
          <p:nvPr>
            <p:ph idx="13" type="pic"/>
          </p:nvPr>
        </p:nvSpPr>
        <p:spPr>
          <a:xfrm>
            <a:off x="1811447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1" name="Google Shape;381;p27"/>
          <p:cNvSpPr txBox="1"/>
          <p:nvPr>
            <p:ph idx="14" type="subTitle"/>
          </p:nvPr>
        </p:nvSpPr>
        <p:spPr>
          <a:xfrm>
            <a:off x="535197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2" name="Google Shape;382;p27"/>
          <p:cNvSpPr txBox="1"/>
          <p:nvPr>
            <p:ph idx="15" type="subTitle"/>
          </p:nvPr>
        </p:nvSpPr>
        <p:spPr>
          <a:xfrm>
            <a:off x="535197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3" name="Google Shape;383;p27"/>
          <p:cNvSpPr/>
          <p:nvPr>
            <p:ph idx="16" type="pic"/>
          </p:nvPr>
        </p:nvSpPr>
        <p:spPr>
          <a:xfrm>
            <a:off x="4913135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4" name="Google Shape;384;p27"/>
          <p:cNvSpPr txBox="1"/>
          <p:nvPr>
            <p:ph idx="17" type="subTitle"/>
          </p:nvPr>
        </p:nvSpPr>
        <p:spPr>
          <a:xfrm>
            <a:off x="3636885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27"/>
          <p:cNvSpPr txBox="1"/>
          <p:nvPr>
            <p:ph idx="18" type="subTitle"/>
          </p:nvPr>
        </p:nvSpPr>
        <p:spPr>
          <a:xfrm>
            <a:off x="3636885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6" name="Google Shape;386;p27"/>
          <p:cNvSpPr/>
          <p:nvPr>
            <p:ph idx="19" type="pic"/>
          </p:nvPr>
        </p:nvSpPr>
        <p:spPr>
          <a:xfrm>
            <a:off x="4913135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7" name="Google Shape;387;p27"/>
          <p:cNvSpPr txBox="1"/>
          <p:nvPr>
            <p:ph idx="20" type="subTitle"/>
          </p:nvPr>
        </p:nvSpPr>
        <p:spPr>
          <a:xfrm>
            <a:off x="3636885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8" name="Google Shape;388;p27"/>
          <p:cNvSpPr txBox="1"/>
          <p:nvPr>
            <p:ph idx="21" type="subTitle"/>
          </p:nvPr>
        </p:nvSpPr>
        <p:spPr>
          <a:xfrm>
            <a:off x="3636885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9" name="Google Shape;389;p27"/>
          <p:cNvSpPr/>
          <p:nvPr>
            <p:ph idx="22" type="pic"/>
          </p:nvPr>
        </p:nvSpPr>
        <p:spPr>
          <a:xfrm>
            <a:off x="4913135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0" name="Google Shape;390;p27"/>
          <p:cNvSpPr txBox="1"/>
          <p:nvPr>
            <p:ph idx="23" type="subTitle"/>
          </p:nvPr>
        </p:nvSpPr>
        <p:spPr>
          <a:xfrm>
            <a:off x="3636885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1" name="Google Shape;391;p27"/>
          <p:cNvSpPr txBox="1"/>
          <p:nvPr>
            <p:ph idx="24" type="subTitle"/>
          </p:nvPr>
        </p:nvSpPr>
        <p:spPr>
          <a:xfrm>
            <a:off x="3636885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2" name="Google Shape;392;p27"/>
          <p:cNvSpPr/>
          <p:nvPr>
            <p:ph idx="25" type="pic"/>
          </p:nvPr>
        </p:nvSpPr>
        <p:spPr>
          <a:xfrm>
            <a:off x="7877122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3" name="Google Shape;393;p27"/>
          <p:cNvSpPr txBox="1"/>
          <p:nvPr>
            <p:ph idx="26" type="subTitle"/>
          </p:nvPr>
        </p:nvSpPr>
        <p:spPr>
          <a:xfrm>
            <a:off x="6600872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4" name="Google Shape;394;p27"/>
          <p:cNvSpPr txBox="1"/>
          <p:nvPr>
            <p:ph idx="27" type="subTitle"/>
          </p:nvPr>
        </p:nvSpPr>
        <p:spPr>
          <a:xfrm>
            <a:off x="6600872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5" name="Google Shape;395;p27"/>
          <p:cNvSpPr/>
          <p:nvPr>
            <p:ph idx="28" type="pic"/>
          </p:nvPr>
        </p:nvSpPr>
        <p:spPr>
          <a:xfrm>
            <a:off x="7877122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6" name="Google Shape;396;p27"/>
          <p:cNvSpPr txBox="1"/>
          <p:nvPr>
            <p:ph idx="29" type="subTitle"/>
          </p:nvPr>
        </p:nvSpPr>
        <p:spPr>
          <a:xfrm>
            <a:off x="6600872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7" name="Google Shape;397;p27"/>
          <p:cNvSpPr txBox="1"/>
          <p:nvPr>
            <p:ph idx="30" type="subTitle"/>
          </p:nvPr>
        </p:nvSpPr>
        <p:spPr>
          <a:xfrm>
            <a:off x="6600872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8" name="Google Shape;398;p27"/>
          <p:cNvSpPr/>
          <p:nvPr>
            <p:ph idx="31" type="pic"/>
          </p:nvPr>
        </p:nvSpPr>
        <p:spPr>
          <a:xfrm>
            <a:off x="7877122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9" name="Google Shape;399;p27"/>
          <p:cNvSpPr txBox="1"/>
          <p:nvPr>
            <p:ph idx="32" type="subTitle"/>
          </p:nvPr>
        </p:nvSpPr>
        <p:spPr>
          <a:xfrm>
            <a:off x="6600872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0" name="Google Shape;400;p27"/>
          <p:cNvSpPr txBox="1"/>
          <p:nvPr>
            <p:ph idx="33" type="subTitle"/>
          </p:nvPr>
        </p:nvSpPr>
        <p:spPr>
          <a:xfrm>
            <a:off x="6600872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01" name="Google Shape;401;p27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27"/>
          <p:cNvSpPr txBox="1"/>
          <p:nvPr>
            <p:ph idx="3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3" name="Google Shape;403;p27"/>
          <p:cNvSpPr txBox="1"/>
          <p:nvPr>
            <p:ph idx="3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4" name="Google Shape;404;p27"/>
          <p:cNvSpPr txBox="1"/>
          <p:nvPr>
            <p:ph idx="3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2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only">
  <p:cSld name="TITLE_1_1_4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 txBox="1"/>
          <p:nvPr>
            <p:ph type="title"/>
          </p:nvPr>
        </p:nvSpPr>
        <p:spPr>
          <a:xfrm>
            <a:off x="283475" y="300013"/>
            <a:ext cx="4382400" cy="4338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8" name="Google Shape;408;p28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9" name="Google Shape;409;p28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0" name="Google Shape;410;p28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1" name="Google Shape;411;p2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objectives">
  <p:cSld name="TITLE_1_1_4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idx="1" type="subTitle"/>
          </p:nvPr>
        </p:nvSpPr>
        <p:spPr>
          <a:xfrm>
            <a:off x="284700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4" name="Google Shape;414;p29"/>
          <p:cNvSpPr txBox="1"/>
          <p:nvPr>
            <p:ph idx="2" type="subTitle"/>
          </p:nvPr>
        </p:nvSpPr>
        <p:spPr>
          <a:xfrm>
            <a:off x="284700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5" name="Google Shape;415;p29"/>
          <p:cNvSpPr txBox="1"/>
          <p:nvPr>
            <p:ph idx="3" type="subTitle"/>
          </p:nvPr>
        </p:nvSpPr>
        <p:spPr>
          <a:xfrm>
            <a:off x="2709924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6" name="Google Shape;416;p29"/>
          <p:cNvSpPr txBox="1"/>
          <p:nvPr>
            <p:ph idx="4" type="subTitle"/>
          </p:nvPr>
        </p:nvSpPr>
        <p:spPr>
          <a:xfrm>
            <a:off x="2709924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7" name="Google Shape;417;p29"/>
          <p:cNvSpPr txBox="1"/>
          <p:nvPr>
            <p:ph idx="5" type="subTitle"/>
          </p:nvPr>
        </p:nvSpPr>
        <p:spPr>
          <a:xfrm>
            <a:off x="5135149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8" name="Google Shape;418;p29"/>
          <p:cNvSpPr txBox="1"/>
          <p:nvPr>
            <p:ph idx="6" type="subTitle"/>
          </p:nvPr>
        </p:nvSpPr>
        <p:spPr>
          <a:xfrm>
            <a:off x="5135149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9" name="Google Shape;419;p29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29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21" name="Google Shape;421;p29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22" name="Google Shape;422;p29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p2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learnings">
  <p:cSld name="CUSTOM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/>
          <p:nvPr/>
        </p:nvSpPr>
        <p:spPr>
          <a:xfrm flipH="1" rot="5400000">
            <a:off x="5052850" y="1254650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6" name="Google Shape;426;p30"/>
          <p:cNvSpPr/>
          <p:nvPr/>
        </p:nvSpPr>
        <p:spPr>
          <a:xfrm flipH="1">
            <a:off x="25" y="2692075"/>
            <a:ext cx="1709400" cy="16257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7" name="Google Shape;427;p30"/>
          <p:cNvSpPr/>
          <p:nvPr/>
        </p:nvSpPr>
        <p:spPr>
          <a:xfrm flipH="1" rot="5400000">
            <a:off x="851875" y="3504787"/>
            <a:ext cx="16257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8" name="Google Shape;428;p30"/>
          <p:cNvSpPr/>
          <p:nvPr/>
        </p:nvSpPr>
        <p:spPr>
          <a:xfrm flipH="1" rot="-5400000">
            <a:off x="-125" y="3483026"/>
            <a:ext cx="1665300" cy="16653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9" name="Google Shape;429;p30"/>
          <p:cNvSpPr/>
          <p:nvPr/>
        </p:nvSpPr>
        <p:spPr>
          <a:xfrm flipH="1" rot="5400000">
            <a:off x="5052850" y="2554039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0" name="Google Shape;430;p30"/>
          <p:cNvSpPr/>
          <p:nvPr/>
        </p:nvSpPr>
        <p:spPr>
          <a:xfrm flipH="1" rot="5400000">
            <a:off x="5052850" y="3858733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1" name="Google Shape;431;p30"/>
          <p:cNvSpPr txBox="1"/>
          <p:nvPr>
            <p:ph type="title"/>
          </p:nvPr>
        </p:nvSpPr>
        <p:spPr>
          <a:xfrm>
            <a:off x="283475" y="1790498"/>
            <a:ext cx="3162600" cy="9051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2" name="Google Shape;432;p30"/>
          <p:cNvSpPr txBox="1"/>
          <p:nvPr>
            <p:ph idx="1" type="subTitle"/>
          </p:nvPr>
        </p:nvSpPr>
        <p:spPr>
          <a:xfrm>
            <a:off x="5052850" y="703626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3" name="Google Shape;433;p30"/>
          <p:cNvSpPr txBox="1"/>
          <p:nvPr>
            <p:ph idx="2" type="subTitle"/>
          </p:nvPr>
        </p:nvSpPr>
        <p:spPr>
          <a:xfrm>
            <a:off x="5052850" y="1447600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4" name="Google Shape;434;p30"/>
          <p:cNvSpPr txBox="1"/>
          <p:nvPr>
            <p:ph idx="3" type="subTitle"/>
          </p:nvPr>
        </p:nvSpPr>
        <p:spPr>
          <a:xfrm>
            <a:off x="5052850" y="2006687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5" name="Google Shape;435;p30"/>
          <p:cNvSpPr txBox="1"/>
          <p:nvPr>
            <p:ph idx="4" type="subTitle"/>
          </p:nvPr>
        </p:nvSpPr>
        <p:spPr>
          <a:xfrm>
            <a:off x="5052850" y="2750664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6" name="Google Shape;436;p30"/>
          <p:cNvSpPr txBox="1"/>
          <p:nvPr>
            <p:ph idx="5" type="subTitle"/>
          </p:nvPr>
        </p:nvSpPr>
        <p:spPr>
          <a:xfrm>
            <a:off x="5052850" y="3310695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7" name="Google Shape;437;p30"/>
          <p:cNvSpPr txBox="1"/>
          <p:nvPr>
            <p:ph idx="6" type="subTitle"/>
          </p:nvPr>
        </p:nvSpPr>
        <p:spPr>
          <a:xfrm>
            <a:off x="5052850" y="4054675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8" name="Google Shape;438;p30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39" name="Google Shape;439;p30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0" name="Google Shape;440;p30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1" name="Google Shape;441;p3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" name="Google Shape;32;p4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4665825" y="1253625"/>
            <a:ext cx="4193400" cy="306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4" name="Google Shape;444;p31"/>
          <p:cNvSpPr txBox="1"/>
          <p:nvPr>
            <p:ph idx="1" type="body"/>
          </p:nvPr>
        </p:nvSpPr>
        <p:spPr>
          <a:xfrm>
            <a:off x="2534564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5" name="Google Shape;445;p31"/>
          <p:cNvSpPr txBox="1"/>
          <p:nvPr>
            <p:ph idx="2" type="body"/>
          </p:nvPr>
        </p:nvSpPr>
        <p:spPr>
          <a:xfrm>
            <a:off x="283925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6" name="Google Shape;446;p31"/>
          <p:cNvSpPr txBox="1"/>
          <p:nvPr>
            <p:ph idx="3" type="body"/>
          </p:nvPr>
        </p:nvSpPr>
        <p:spPr>
          <a:xfrm>
            <a:off x="4785202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7" name="Google Shape;447;p31"/>
          <p:cNvSpPr txBox="1"/>
          <p:nvPr>
            <p:ph idx="4" type="body"/>
          </p:nvPr>
        </p:nvSpPr>
        <p:spPr>
          <a:xfrm>
            <a:off x="7035841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8" name="Google Shape;448;p31"/>
          <p:cNvSpPr txBox="1"/>
          <p:nvPr>
            <p:ph idx="5" type="body"/>
          </p:nvPr>
        </p:nvSpPr>
        <p:spPr>
          <a:xfrm>
            <a:off x="283925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49" name="Google Shape;449;p31"/>
          <p:cNvSpPr txBox="1"/>
          <p:nvPr>
            <p:ph idx="6" type="body"/>
          </p:nvPr>
        </p:nvSpPr>
        <p:spPr>
          <a:xfrm>
            <a:off x="2534564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50" name="Google Shape;450;p31"/>
          <p:cNvSpPr txBox="1"/>
          <p:nvPr>
            <p:ph idx="7" type="body"/>
          </p:nvPr>
        </p:nvSpPr>
        <p:spPr>
          <a:xfrm>
            <a:off x="4785202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51" name="Google Shape;451;p31"/>
          <p:cNvSpPr txBox="1"/>
          <p:nvPr>
            <p:ph idx="8" type="body"/>
          </p:nvPr>
        </p:nvSpPr>
        <p:spPr>
          <a:xfrm>
            <a:off x="7035841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52" name="Google Shape;452;p31"/>
          <p:cNvSpPr/>
          <p:nvPr/>
        </p:nvSpPr>
        <p:spPr>
          <a:xfrm flipH="1" rot="10800000">
            <a:off x="-10739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3" name="Google Shape;453;p31"/>
          <p:cNvSpPr/>
          <p:nvPr/>
        </p:nvSpPr>
        <p:spPr>
          <a:xfrm flipH="1" rot="10800000">
            <a:off x="-34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4" name="Google Shape;454;p31"/>
          <p:cNvSpPr/>
          <p:nvPr/>
        </p:nvSpPr>
        <p:spPr>
          <a:xfrm flipH="1" rot="10800000">
            <a:off x="10723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5" name="Google Shape;455;p31"/>
          <p:cNvSpPr/>
          <p:nvPr/>
        </p:nvSpPr>
        <p:spPr>
          <a:xfrm flipH="1" rot="10800000">
            <a:off x="2149393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6" name="Google Shape;456;p31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7" name="Google Shape;457;p31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8" name="Google Shape;458;p31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3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&amp; QA">
  <p:cSld name="CUSTOM_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2" name="Google Shape;462;p32"/>
          <p:cNvSpPr txBox="1"/>
          <p:nvPr>
            <p:ph idx="1" type="subTitle"/>
          </p:nvPr>
        </p:nvSpPr>
        <p:spPr>
          <a:xfrm>
            <a:off x="284700" y="3566350"/>
            <a:ext cx="4557300" cy="1227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3" name="Google Shape;463;p32"/>
          <p:cNvSpPr/>
          <p:nvPr/>
        </p:nvSpPr>
        <p:spPr>
          <a:xfrm>
            <a:off x="3890550" y="-1634700"/>
            <a:ext cx="3509100" cy="3267600"/>
          </a:xfrm>
          <a:prstGeom prst="pie">
            <a:avLst>
              <a:gd fmla="val 0" name="adj1"/>
              <a:gd fmla="val 540168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4" name="Google Shape;464;p32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5409954" name="adj1"/>
              <a:gd fmla="val 1080318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5" name="Google Shape;465;p32"/>
          <p:cNvSpPr/>
          <p:nvPr/>
        </p:nvSpPr>
        <p:spPr>
          <a:xfrm rot="-5400000">
            <a:off x="5639256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5640000" y="-1634700"/>
            <a:ext cx="3509100" cy="3267600"/>
          </a:xfrm>
          <a:prstGeom prst="pie">
            <a:avLst>
              <a:gd fmla="val 0" name="adj1"/>
              <a:gd fmla="val 540036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7" name="Google Shape;467;p32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468" name="Google Shape;468;p3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1" name="Google Shape;47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6" name="Google Shape;47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9" name="Google Shape;479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0" name="Google Shape;480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5" name="Google Shape;485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0" name="Google Shape;490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1" name="Google Shape;491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86975" y="1143000"/>
            <a:ext cx="44298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0" name="Google Shape;500;p4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1" name="Google Shape;501;p4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2" name="Google Shape;502;p4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3" name="Google Shape;503;p4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4" name="Google Shape;504;p4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5" name="Google Shape;505;p4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8" name="Google Shape;508;p4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9" name="Google Shape;509;p4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2" name="Google Shape;512;p4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3" name="Google Shape;513;p4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4" name="Google Shape;514;p4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5" name="Google Shape;515;p4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8" name="Google Shape;518;p4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9" name="Google Shape;519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0" name="Google Shape;520;p47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47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2" name="Google Shape;522;p47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3" name="Google Shape;523;p47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6" name="Google Shape;526;p4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7" name="Google Shape;527;p4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8" name="Google Shape;528;p4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9" name="Google Shape;529;p4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0" name="Google Shape;530;p4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1" name="Google Shape;531;p4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2" name="Google Shape;532;p4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3" name="Google Shape;533;p4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36" name="Google Shape;536;p4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9" name="Google Shape;539;p5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5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5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2" name="Google Shape;54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3" name="Google Shape;543;p5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4" name="Google Shape;544;p5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">
  <p:cSld name="BLANK_1_1_1_1_1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271250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subTitle"/>
          </p:nvPr>
        </p:nvSpPr>
        <p:spPr>
          <a:xfrm>
            <a:off x="203059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subTitle"/>
          </p:nvPr>
        </p:nvSpPr>
        <p:spPr>
          <a:xfrm>
            <a:off x="379548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subTitle"/>
          </p:nvPr>
        </p:nvSpPr>
        <p:spPr>
          <a:xfrm>
            <a:off x="5556416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5" type="subTitle"/>
          </p:nvPr>
        </p:nvSpPr>
        <p:spPr>
          <a:xfrm>
            <a:off x="731813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6" type="body"/>
          </p:nvPr>
        </p:nvSpPr>
        <p:spPr>
          <a:xfrm>
            <a:off x="27125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8" name="Google Shape;48;p6"/>
          <p:cNvSpPr txBox="1"/>
          <p:nvPr>
            <p:ph idx="7" type="body"/>
          </p:nvPr>
        </p:nvSpPr>
        <p:spPr>
          <a:xfrm>
            <a:off x="2028213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" name="Google Shape;49;p6"/>
          <p:cNvSpPr txBox="1"/>
          <p:nvPr>
            <p:ph idx="8" type="body"/>
          </p:nvPr>
        </p:nvSpPr>
        <p:spPr>
          <a:xfrm>
            <a:off x="3785175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" name="Google Shape;50;p6"/>
          <p:cNvSpPr txBox="1"/>
          <p:nvPr>
            <p:ph idx="9" type="body"/>
          </p:nvPr>
        </p:nvSpPr>
        <p:spPr>
          <a:xfrm>
            <a:off x="5542138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1" name="Google Shape;51;p6"/>
          <p:cNvSpPr txBox="1"/>
          <p:nvPr>
            <p:ph idx="13" type="body"/>
          </p:nvPr>
        </p:nvSpPr>
        <p:spPr>
          <a:xfrm>
            <a:off x="729910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2" name="Google Shape;52;p6"/>
          <p:cNvSpPr txBox="1"/>
          <p:nvPr>
            <p:ph idx="14" type="subTitle"/>
          </p:nvPr>
        </p:nvSpPr>
        <p:spPr>
          <a:xfrm>
            <a:off x="271250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5" type="subTitle"/>
          </p:nvPr>
        </p:nvSpPr>
        <p:spPr>
          <a:xfrm>
            <a:off x="2030598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6" type="subTitle"/>
          </p:nvPr>
        </p:nvSpPr>
        <p:spPr>
          <a:xfrm>
            <a:off x="379548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7" type="subTitle"/>
          </p:nvPr>
        </p:nvSpPr>
        <p:spPr>
          <a:xfrm>
            <a:off x="5556416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8" type="subTitle"/>
          </p:nvPr>
        </p:nvSpPr>
        <p:spPr>
          <a:xfrm>
            <a:off x="731813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6"/>
          <p:cNvSpPr txBox="1"/>
          <p:nvPr>
            <p:ph idx="1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6"/>
          <p:cNvSpPr txBox="1"/>
          <p:nvPr>
            <p:ph idx="20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6"/>
          <p:cNvSpPr txBox="1"/>
          <p:nvPr>
            <p:ph idx="21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7" name="Google Shape;547;p5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5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5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0" name="Google Shape;550;p5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5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2" name="Google Shape;55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53" name="Google Shape;553;p5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5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5" name="Google Shape;555;p5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5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5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5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3" name="Google Shape;563;p5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5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5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66" name="Google Shape;566;p5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5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5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hape">
  <p:cSld name="BLANK_1_1_1_1_1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3859125"/>
            <a:ext cx="2004300" cy="12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4" name="Google Shape;64;p7"/>
          <p:cNvSpPr/>
          <p:nvPr/>
        </p:nvSpPr>
        <p:spPr>
          <a:xfrm flipH="1" rot="10800000">
            <a:off x="6571675" y="3851200"/>
            <a:ext cx="12708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5" name="Google Shape;65;p7"/>
          <p:cNvSpPr/>
          <p:nvPr/>
        </p:nvSpPr>
        <p:spPr>
          <a:xfrm flipH="1" rot="10800000">
            <a:off x="7217867" y="3851200"/>
            <a:ext cx="12825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" name="Google Shape;66;p7"/>
          <p:cNvSpPr/>
          <p:nvPr/>
        </p:nvSpPr>
        <p:spPr>
          <a:xfrm rot="5400000">
            <a:off x="3193350" y="-1811400"/>
            <a:ext cx="2757600" cy="8574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0" name="Google Shape;70;p7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 flipH="1" rot="5400000">
            <a:off x="6571675" y="2571675"/>
            <a:ext cx="5143500" cy="5143500"/>
          </a:xfrm>
          <a:prstGeom prst="pie">
            <a:avLst>
              <a:gd fmla="val 21589913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5" name="Google Shape;75;p8"/>
          <p:cNvSpPr/>
          <p:nvPr/>
        </p:nvSpPr>
        <p:spPr>
          <a:xfrm flipH="1" rot="5400000">
            <a:off x="6571675" y="-8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77" name="Google Shape;77;p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1" type="body"/>
          </p:nvPr>
        </p:nvSpPr>
        <p:spPr>
          <a:xfrm>
            <a:off x="37965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25527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13090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600652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308784" y="1188147"/>
            <a:ext cx="72060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5" type="subTitle"/>
          </p:nvPr>
        </p:nvSpPr>
        <p:spPr>
          <a:xfrm>
            <a:off x="308784" y="1922075"/>
            <a:ext cx="7206000" cy="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6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6" name="Google Shape;86;p9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7" name="Google Shape;87;p9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">
  <p:cSld name="BLANK_1_1_1_1_1_1_1_1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1" name="Google Shape;91;p1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2" name="Google Shape;92;p10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3" name="Google Shape;93;p10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4" name="Google Shape;94;p10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0"/>
          <p:cNvSpPr/>
          <p:nvPr>
            <p:ph idx="4" type="pic"/>
          </p:nvPr>
        </p:nvSpPr>
        <p:spPr>
          <a:xfrm>
            <a:off x="6364300" y="0"/>
            <a:ext cx="2779500" cy="38136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7" name="Google Shape;97;p10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1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700" y="17823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29845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29845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29845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29845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29845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29845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29845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29845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3475" y="459250"/>
            <a:ext cx="8575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STAT 385 Final Project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3"/>
          <p:cNvSpPr txBox="1"/>
          <p:nvPr>
            <p:ph type="title"/>
          </p:nvPr>
        </p:nvSpPr>
        <p:spPr>
          <a:xfrm>
            <a:off x="284700" y="48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with CV:</a:t>
            </a:r>
            <a:endParaRPr/>
          </a:p>
        </p:txBody>
      </p:sp>
      <p:sp>
        <p:nvSpPr>
          <p:cNvPr id="652" name="Google Shape;652;p63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653" name="Google Shape;6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150" y="705175"/>
            <a:ext cx="2495525" cy="23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025" y="3164048"/>
            <a:ext cx="2595393" cy="190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1175" y="750283"/>
            <a:ext cx="2257375" cy="345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4125" y="1107672"/>
            <a:ext cx="2595401" cy="190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4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(Mean Squared Error)</a:t>
            </a:r>
            <a:endParaRPr/>
          </a:p>
        </p:txBody>
      </p:sp>
      <p:sp>
        <p:nvSpPr>
          <p:cNvPr id="662" name="Google Shape;662;p64"/>
          <p:cNvSpPr/>
          <p:nvPr/>
        </p:nvSpPr>
        <p:spPr>
          <a:xfrm>
            <a:off x="683550" y="1552055"/>
            <a:ext cx="1579200" cy="357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Gender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63" name="Google Shape;663;p64"/>
          <p:cNvSpPr/>
          <p:nvPr/>
        </p:nvSpPr>
        <p:spPr>
          <a:xfrm>
            <a:off x="2877550" y="1552059"/>
            <a:ext cx="1579200" cy="357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Multiple Linear Regression</a:t>
            </a:r>
            <a:endParaRPr sz="1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64" name="Google Shape;664;p64"/>
          <p:cNvSpPr/>
          <p:nvPr/>
        </p:nvSpPr>
        <p:spPr>
          <a:xfrm>
            <a:off x="7265550" y="1548709"/>
            <a:ext cx="1579200" cy="357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LASSO</a:t>
            </a:r>
            <a:endParaRPr sz="1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65" name="Google Shape;665;p64"/>
          <p:cNvSpPr/>
          <p:nvPr/>
        </p:nvSpPr>
        <p:spPr>
          <a:xfrm>
            <a:off x="5071550" y="1552059"/>
            <a:ext cx="1579200" cy="357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Stepwise Regression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666" name="Google Shape;666;p64"/>
          <p:cNvCxnSpPr/>
          <p:nvPr/>
        </p:nvCxnSpPr>
        <p:spPr>
          <a:xfrm>
            <a:off x="7023850" y="2125584"/>
            <a:ext cx="0" cy="2610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64"/>
          <p:cNvSpPr txBox="1"/>
          <p:nvPr/>
        </p:nvSpPr>
        <p:spPr>
          <a:xfrm>
            <a:off x="1141800" y="2044388"/>
            <a:ext cx="662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Male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8" name="Google Shape;668;p64"/>
          <p:cNvSpPr txBox="1"/>
          <p:nvPr/>
        </p:nvSpPr>
        <p:spPr>
          <a:xfrm>
            <a:off x="3215125" y="1963659"/>
            <a:ext cx="96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3.42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69" name="Google Shape;669;p64"/>
          <p:cNvCxnSpPr/>
          <p:nvPr/>
        </p:nvCxnSpPr>
        <p:spPr>
          <a:xfrm>
            <a:off x="4751200" y="2125584"/>
            <a:ext cx="0" cy="2610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64"/>
          <p:cNvCxnSpPr/>
          <p:nvPr/>
        </p:nvCxnSpPr>
        <p:spPr>
          <a:xfrm>
            <a:off x="2728375" y="2125584"/>
            <a:ext cx="0" cy="2610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64"/>
          <p:cNvSpPr txBox="1"/>
          <p:nvPr/>
        </p:nvSpPr>
        <p:spPr>
          <a:xfrm>
            <a:off x="1141800" y="2571750"/>
            <a:ext cx="874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Female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72" name="Google Shape;672;p64"/>
          <p:cNvSpPr txBox="1"/>
          <p:nvPr/>
        </p:nvSpPr>
        <p:spPr>
          <a:xfrm>
            <a:off x="3257388" y="2475759"/>
            <a:ext cx="96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7.83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3" name="Google Shape;673;p64"/>
          <p:cNvSpPr txBox="1"/>
          <p:nvPr/>
        </p:nvSpPr>
        <p:spPr>
          <a:xfrm>
            <a:off x="5405125" y="2044409"/>
            <a:ext cx="96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2.23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4" name="Google Shape;674;p64"/>
          <p:cNvSpPr txBox="1"/>
          <p:nvPr/>
        </p:nvSpPr>
        <p:spPr>
          <a:xfrm>
            <a:off x="5405125" y="2571759"/>
            <a:ext cx="96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6.80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5" name="Google Shape;675;p64"/>
          <p:cNvSpPr txBox="1"/>
          <p:nvPr/>
        </p:nvSpPr>
        <p:spPr>
          <a:xfrm>
            <a:off x="7552850" y="2044409"/>
            <a:ext cx="96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1.44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6" name="Google Shape;676;p64"/>
          <p:cNvSpPr txBox="1"/>
          <p:nvPr/>
        </p:nvSpPr>
        <p:spPr>
          <a:xfrm>
            <a:off x="7572750" y="2652509"/>
            <a:ext cx="96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5.19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682" name="Google Shape;682;p65"/>
          <p:cNvSpPr txBox="1"/>
          <p:nvPr>
            <p:ph idx="1" type="subTitle"/>
          </p:nvPr>
        </p:nvSpPr>
        <p:spPr>
          <a:xfrm>
            <a:off x="1161575" y="2701132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 for Both Males &amp; Females</a:t>
            </a:r>
            <a:endParaRPr/>
          </a:p>
        </p:txBody>
      </p:sp>
      <p:sp>
        <p:nvSpPr>
          <p:cNvPr id="683" name="Google Shape;683;p65"/>
          <p:cNvSpPr txBox="1"/>
          <p:nvPr>
            <p:ph idx="2" type="subTitle"/>
          </p:nvPr>
        </p:nvSpPr>
        <p:spPr>
          <a:xfrm>
            <a:off x="1161575" y="3053860"/>
            <a:ext cx="1970400" cy="147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-Mom = teacher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-nursery = yes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-guardian = mother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-famrel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-absences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-previous quarter grades</a:t>
            </a:r>
            <a:endParaRPr sz="1200"/>
          </a:p>
        </p:txBody>
      </p:sp>
      <p:sp>
        <p:nvSpPr>
          <p:cNvPr id="684" name="Google Shape;684;p65"/>
          <p:cNvSpPr txBox="1"/>
          <p:nvPr>
            <p:ph idx="3" type="subTitle"/>
          </p:nvPr>
        </p:nvSpPr>
        <p:spPr>
          <a:xfrm>
            <a:off x="3586799" y="263825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 for Males</a:t>
            </a:r>
            <a:endParaRPr/>
          </a:p>
        </p:txBody>
      </p:sp>
      <p:sp>
        <p:nvSpPr>
          <p:cNvPr id="685" name="Google Shape;685;p65"/>
          <p:cNvSpPr txBox="1"/>
          <p:nvPr>
            <p:ph idx="4" type="subTitle"/>
          </p:nvPr>
        </p:nvSpPr>
        <p:spPr>
          <a:xfrm>
            <a:off x="3586799" y="3053860"/>
            <a:ext cx="1970400" cy="923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-Father job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-paid classes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-higher education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6" name="Google Shape;686;p65"/>
          <p:cNvSpPr txBox="1"/>
          <p:nvPr>
            <p:ph idx="5" type="subTitle"/>
          </p:nvPr>
        </p:nvSpPr>
        <p:spPr>
          <a:xfrm>
            <a:off x="6012024" y="263825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 for Females</a:t>
            </a:r>
            <a:endParaRPr/>
          </a:p>
        </p:txBody>
      </p:sp>
      <p:sp>
        <p:nvSpPr>
          <p:cNvPr id="687" name="Google Shape;687;p65"/>
          <p:cNvSpPr txBox="1"/>
          <p:nvPr>
            <p:ph idx="6" type="subTitle"/>
          </p:nvPr>
        </p:nvSpPr>
        <p:spPr>
          <a:xfrm>
            <a:off x="6012024" y="3053860"/>
            <a:ext cx="1970400" cy="147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-reason=other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-goes out with friends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-health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-romantic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-travel time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-school support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8" name="Google Shape;688;p65"/>
          <p:cNvSpPr/>
          <p:nvPr/>
        </p:nvSpPr>
        <p:spPr>
          <a:xfrm rot="10800000">
            <a:off x="1161573" y="1687101"/>
            <a:ext cx="1015800" cy="1015800"/>
          </a:xfrm>
          <a:prstGeom prst="pie">
            <a:avLst>
              <a:gd fmla="val 0" name="adj1"/>
              <a:gd fmla="val 1081321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9" name="Google Shape;689;p65"/>
          <p:cNvSpPr/>
          <p:nvPr/>
        </p:nvSpPr>
        <p:spPr>
          <a:xfrm rot="-5400000">
            <a:off x="1161574" y="2195597"/>
            <a:ext cx="507300" cy="50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0" name="Google Shape;690;p65"/>
          <p:cNvSpPr/>
          <p:nvPr/>
        </p:nvSpPr>
        <p:spPr>
          <a:xfrm>
            <a:off x="1668874" y="2195601"/>
            <a:ext cx="507300" cy="5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1" name="Google Shape;691;p65"/>
          <p:cNvSpPr/>
          <p:nvPr/>
        </p:nvSpPr>
        <p:spPr>
          <a:xfrm rot="-5400000">
            <a:off x="3586798" y="1687101"/>
            <a:ext cx="1015800" cy="1015800"/>
          </a:xfrm>
          <a:prstGeom prst="pie">
            <a:avLst>
              <a:gd fmla="val 0" name="adj1"/>
              <a:gd fmla="val 1081321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2" name="Google Shape;692;p65"/>
          <p:cNvSpPr/>
          <p:nvPr/>
        </p:nvSpPr>
        <p:spPr>
          <a:xfrm rot="-5400000">
            <a:off x="3586799" y="2195597"/>
            <a:ext cx="507300" cy="50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3" name="Google Shape;693;p65"/>
          <p:cNvSpPr/>
          <p:nvPr/>
        </p:nvSpPr>
        <p:spPr>
          <a:xfrm>
            <a:off x="3586799" y="1687101"/>
            <a:ext cx="507300" cy="5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4" name="Google Shape;694;p65"/>
          <p:cNvSpPr/>
          <p:nvPr/>
        </p:nvSpPr>
        <p:spPr>
          <a:xfrm>
            <a:off x="6013223" y="1687101"/>
            <a:ext cx="1015800" cy="1015800"/>
          </a:xfrm>
          <a:prstGeom prst="pie">
            <a:avLst>
              <a:gd fmla="val 0" name="adj1"/>
              <a:gd fmla="val 1081321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5" name="Google Shape;695;p65"/>
          <p:cNvSpPr/>
          <p:nvPr/>
        </p:nvSpPr>
        <p:spPr>
          <a:xfrm rot="-5400000">
            <a:off x="6012024" y="1687097"/>
            <a:ext cx="507300" cy="50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6" name="Google Shape;696;p65"/>
          <p:cNvSpPr/>
          <p:nvPr/>
        </p:nvSpPr>
        <p:spPr>
          <a:xfrm>
            <a:off x="6521724" y="1687101"/>
            <a:ext cx="507300" cy="5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6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students are likely to require additional educational support and what factors are the best signs of this need? </a:t>
            </a:r>
            <a:endParaRPr sz="2000"/>
          </a:p>
        </p:txBody>
      </p:sp>
      <p:sp>
        <p:nvSpPr>
          <p:cNvPr id="702" name="Google Shape;702;p66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7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Let’s </a:t>
            </a:r>
            <a:r>
              <a:rPr lang="en" sz="3000"/>
              <a:t>Unmask the Hidden Struggle in the Classroom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8"/>
          <p:cNvSpPr txBox="1"/>
          <p:nvPr>
            <p:ph type="title"/>
          </p:nvPr>
        </p:nvSpPr>
        <p:spPr>
          <a:xfrm>
            <a:off x="284700" y="286200"/>
            <a:ext cx="8382000" cy="1237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Who Needs Help?</a:t>
            </a:r>
            <a:endParaRPr/>
          </a:p>
        </p:txBody>
      </p:sp>
      <p:sp>
        <p:nvSpPr>
          <p:cNvPr id="713" name="Google Shape;713;p68"/>
          <p:cNvSpPr txBox="1"/>
          <p:nvPr>
            <p:ph idx="1" type="body"/>
          </p:nvPr>
        </p:nvSpPr>
        <p:spPr>
          <a:xfrm>
            <a:off x="311700" y="1742700"/>
            <a:ext cx="2776200" cy="2867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Out of 1,044 students analyzed, over one-third (34%) are at risk and flagged as needing additional academic support.</a:t>
            </a:r>
            <a:endParaRPr/>
          </a:p>
          <a:p>
            <a:pPr indent="-2984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students are identified by their final course grades falling below the passing threshold G3 &gt; 10</a:t>
            </a:r>
            <a:endParaRPr/>
          </a:p>
          <a:p>
            <a:pPr indent="-2984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need for support is widespread-affecting both math and Portuguese classes, across diverse backgrounds.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714" name="Google Shape;714;p68" title="slide_1.jpe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668" l="0" r="0" t="-668"/>
          <a:stretch/>
        </p:blipFill>
        <p:spPr>
          <a:xfrm>
            <a:off x="3236625" y="1742695"/>
            <a:ext cx="5763774" cy="31432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9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Critical Predictive Factors Emerge from Data</a:t>
            </a:r>
            <a:endParaRPr sz="4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 txBox="1"/>
          <p:nvPr>
            <p:ph type="title"/>
          </p:nvPr>
        </p:nvSpPr>
        <p:spPr>
          <a:xfrm>
            <a:off x="545900" y="18304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Past academic performance and family background are strongest predictors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725" name="Google Shape;725;p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Top predictors: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Number of past course failures (most significant in both models)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Mother's education level (higher education = lower support need)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School absences and weekday alcohol consumption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71" title="Rplot08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00" y="152400"/>
            <a:ext cx="77100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2"/>
          <p:cNvSpPr txBox="1"/>
          <p:nvPr>
            <p:ph type="title"/>
          </p:nvPr>
        </p:nvSpPr>
        <p:spPr>
          <a:xfrm>
            <a:off x="3578450" y="972875"/>
            <a:ext cx="5320200" cy="2644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Failure Threshold: When Struggles Become Critical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"/>
          <p:cNvSpPr txBox="1"/>
          <p:nvPr>
            <p:ph idx="1" type="subTitle"/>
          </p:nvPr>
        </p:nvSpPr>
        <p:spPr>
          <a:xfrm>
            <a:off x="284700" y="2574275"/>
            <a:ext cx="4287300" cy="971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 math and portuguese differ in explanatory variables?</a:t>
            </a:r>
            <a:endParaRPr sz="2000"/>
          </a:p>
        </p:txBody>
      </p:sp>
      <p:sp>
        <p:nvSpPr>
          <p:cNvPr id="579" name="Google Shape;579;p55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3"/>
          <p:cNvSpPr txBox="1"/>
          <p:nvPr>
            <p:ph idx="5" type="title"/>
          </p:nvPr>
        </p:nvSpPr>
        <p:spPr>
          <a:xfrm>
            <a:off x="284700" y="2716525"/>
            <a:ext cx="4381200" cy="156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Non-linear relationship: Risk increases exponentially after first failure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Recommended intervention: Early academic monitoring after first failure</a:t>
            </a:r>
            <a:endParaRPr sz="1800"/>
          </a:p>
        </p:txBody>
      </p:sp>
      <p:sp>
        <p:nvSpPr>
          <p:cNvPr id="741" name="Google Shape;741;p73"/>
          <p:cNvSpPr txBox="1"/>
          <p:nvPr>
            <p:ph type="title"/>
          </p:nvPr>
        </p:nvSpPr>
        <p:spPr>
          <a:xfrm>
            <a:off x="284700" y="719075"/>
            <a:ext cx="4731900" cy="156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Students with ≥1 past failures seems to be the most in need of support</a:t>
            </a:r>
            <a:r>
              <a:rPr lang="en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42" name="Google Shape;742;p73" title="Rplot09(slide3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925" y="778300"/>
            <a:ext cx="4119876" cy="293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4"/>
          <p:cNvSpPr txBox="1"/>
          <p:nvPr>
            <p:ph idx="1" type="subTitle"/>
          </p:nvPr>
        </p:nvSpPr>
        <p:spPr>
          <a:xfrm>
            <a:off x="284700" y="2574275"/>
            <a:ext cx="5070300" cy="1794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Maternal education mitigates failure impact - students with educated mothers handle setbacks better.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/>
              <a:t>Key interaction: High maternal education (Medu ≥3) reduces </a:t>
            </a:r>
            <a:r>
              <a:rPr lang="en"/>
              <a:t>failure impact by approximately 40%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4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Maternal Education Multiplier Effect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75" title="Rplot09(slide_4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88" y="152400"/>
            <a:ext cx="77100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6"/>
          <p:cNvSpPr txBox="1"/>
          <p:nvPr>
            <p:ph idx="1" type="subTitle"/>
          </p:nvPr>
        </p:nvSpPr>
        <p:spPr>
          <a:xfrm>
            <a:off x="289850" y="3441450"/>
            <a:ext cx="4557300" cy="147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30"/>
              <a:t>Critical non-academic factors:</a:t>
            </a:r>
            <a:endParaRPr sz="1130"/>
          </a:p>
          <a:p>
            <a:pPr indent="-300355" lvl="1" marL="914400" rtl="0" algn="l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Char char="●"/>
            </a:pPr>
            <a:r>
              <a:rPr lang="en" sz="1130"/>
              <a:t>Weekday alcohol use (Dalc &gt;2 increases risk 1.8x)</a:t>
            </a:r>
            <a:endParaRPr sz="1130"/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Char char="●"/>
            </a:pPr>
            <a:r>
              <a:rPr lang="en" sz="1130"/>
              <a:t>Excessive socializing (goout &gt;3 correlates with higher risk)</a:t>
            </a:r>
            <a:endParaRPr sz="1130"/>
          </a:p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30"/>
          </a:p>
        </p:txBody>
      </p:sp>
      <p:sp>
        <p:nvSpPr>
          <p:cNvPr id="759" name="Google Shape;759;p76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Academics: Behavioral Factors Matter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77" title="Rplot09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0" y="100575"/>
            <a:ext cx="8192099" cy="49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8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Consensus: Why Ensemble Insights Matter</a:t>
            </a:r>
            <a:r>
              <a:rPr lang="en"/>
              <a:t> 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8"/>
          <p:cNvSpPr txBox="1"/>
          <p:nvPr>
            <p:ph idx="1" type="subTitle"/>
          </p:nvPr>
        </p:nvSpPr>
        <p:spPr>
          <a:xfrm>
            <a:off x="3236625" y="3183150"/>
            <a:ext cx="5430300" cy="14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Combined model approach achieves 89% AUC accuracy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Roboto"/>
              <a:buChar char="●"/>
            </a:pPr>
            <a:r>
              <a:rPr lang="en"/>
              <a:t>Logistic Regression: Best for interpretability of key drivers</a:t>
            </a:r>
            <a:endParaRPr/>
          </a:p>
          <a:p>
            <a:pPr indent="-2933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Roboto"/>
              <a:buChar char="●"/>
            </a:pPr>
            <a:r>
              <a:rPr lang="en"/>
              <a:t>Random Forest: Captures complex interactions with higher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79" title="Rplot1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00" y="56400"/>
            <a:ext cx="7705795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0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81" name="Google Shape;781;p8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782" name="Google Shape;782;p8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</a:t>
            </a:r>
            <a:endParaRPr/>
          </a:p>
        </p:txBody>
      </p:sp>
      <p:sp>
        <p:nvSpPr>
          <p:cNvPr id="783" name="Google Shape;783;p80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Year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1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6"/>
          <p:cNvSpPr txBox="1"/>
          <p:nvPr>
            <p:ph type="title"/>
          </p:nvPr>
        </p:nvSpPr>
        <p:spPr>
          <a:xfrm>
            <a:off x="166725" y="175200"/>
            <a:ext cx="8880300" cy="599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distributions</a:t>
            </a:r>
            <a:endParaRPr/>
          </a:p>
        </p:txBody>
      </p:sp>
      <p:pic>
        <p:nvPicPr>
          <p:cNvPr id="585" name="Google Shape;5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300" y="2418763"/>
            <a:ext cx="4042899" cy="2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26" y="2418758"/>
            <a:ext cx="4042899" cy="200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413" y="1254261"/>
            <a:ext cx="2778825" cy="5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7"/>
          <p:cNvSpPr txBox="1"/>
          <p:nvPr>
            <p:ph type="title"/>
          </p:nvPr>
        </p:nvSpPr>
        <p:spPr>
          <a:xfrm>
            <a:off x="166725" y="175200"/>
            <a:ext cx="8880300" cy="599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93" name="Google Shape;593;p57"/>
          <p:cNvSpPr txBox="1"/>
          <p:nvPr>
            <p:ph idx="1" type="subTitle"/>
          </p:nvPr>
        </p:nvSpPr>
        <p:spPr>
          <a:xfrm>
            <a:off x="5944275" y="942275"/>
            <a:ext cx="3253800" cy="282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75/25 train/test split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Naive feature selection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Better performance on Portuguese than math</a:t>
            </a:r>
            <a:endParaRPr sz="2000"/>
          </a:p>
        </p:txBody>
      </p:sp>
      <p:pic>
        <p:nvPicPr>
          <p:cNvPr id="594" name="Google Shape;5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25" y="867725"/>
            <a:ext cx="5639475" cy="401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8"/>
          <p:cNvSpPr txBox="1"/>
          <p:nvPr>
            <p:ph type="title"/>
          </p:nvPr>
        </p:nvSpPr>
        <p:spPr>
          <a:xfrm>
            <a:off x="166725" y="175200"/>
            <a:ext cx="8880300" cy="599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600" name="Google Shape;600;p58"/>
          <p:cNvSpPr txBox="1"/>
          <p:nvPr>
            <p:ph idx="1" type="subTitle"/>
          </p:nvPr>
        </p:nvSpPr>
        <p:spPr>
          <a:xfrm>
            <a:off x="4521475" y="1038313"/>
            <a:ext cx="4287300" cy="971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Analyzed the differences in signs for the coefficients</a:t>
            </a:r>
            <a:endParaRPr sz="2000"/>
          </a:p>
        </p:txBody>
      </p:sp>
      <p:sp>
        <p:nvSpPr>
          <p:cNvPr id="601" name="Google Shape;601;p58"/>
          <p:cNvSpPr txBox="1"/>
          <p:nvPr/>
        </p:nvSpPr>
        <p:spPr>
          <a:xfrm>
            <a:off x="284700" y="1302575"/>
            <a:ext cx="4066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Strong Correlation for both models: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G1 &amp;G2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Family relationships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Higher education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Workday Alcohol Consumption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Faliures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Differences in both models: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Internet (math positive, portuguese negative)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School support (portuguese </a:t>
            </a: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positive,</a:t>
            </a: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math </a:t>
            </a: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negative)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Extracurricular activities (math positive, portuguese negative)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-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Romantic relationship (math positive, portuguese negative)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9"/>
          <p:cNvSpPr txBox="1"/>
          <p:nvPr>
            <p:ph type="title"/>
          </p:nvPr>
        </p:nvSpPr>
        <p:spPr>
          <a:xfrm>
            <a:off x="166725" y="175200"/>
            <a:ext cx="8880300" cy="599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</p:txBody>
      </p:sp>
      <p:sp>
        <p:nvSpPr>
          <p:cNvPr id="607" name="Google Shape;607;p59"/>
          <p:cNvSpPr/>
          <p:nvPr/>
        </p:nvSpPr>
        <p:spPr>
          <a:xfrm>
            <a:off x="683550" y="1552055"/>
            <a:ext cx="1579200" cy="357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Regression style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8" name="Google Shape;608;p59"/>
          <p:cNvSpPr/>
          <p:nvPr/>
        </p:nvSpPr>
        <p:spPr>
          <a:xfrm>
            <a:off x="2877550" y="1552059"/>
            <a:ext cx="1579200" cy="357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MSE Math</a:t>
            </a:r>
            <a:endParaRPr sz="1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9" name="Google Shape;609;p59"/>
          <p:cNvSpPr txBox="1"/>
          <p:nvPr/>
        </p:nvSpPr>
        <p:spPr>
          <a:xfrm>
            <a:off x="1141800" y="2044400"/>
            <a:ext cx="999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Multiple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10" name="Google Shape;610;p59"/>
          <p:cNvSpPr txBox="1"/>
          <p:nvPr/>
        </p:nvSpPr>
        <p:spPr>
          <a:xfrm>
            <a:off x="2743763" y="1963650"/>
            <a:ext cx="2007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22.4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11" name="Google Shape;611;p59"/>
          <p:cNvCxnSpPr/>
          <p:nvPr/>
        </p:nvCxnSpPr>
        <p:spPr>
          <a:xfrm>
            <a:off x="4751200" y="2125584"/>
            <a:ext cx="0" cy="2610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59"/>
          <p:cNvCxnSpPr/>
          <p:nvPr/>
        </p:nvCxnSpPr>
        <p:spPr>
          <a:xfrm>
            <a:off x="2728375" y="2125584"/>
            <a:ext cx="0" cy="2610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59"/>
          <p:cNvSpPr txBox="1"/>
          <p:nvPr/>
        </p:nvSpPr>
        <p:spPr>
          <a:xfrm>
            <a:off x="1141800" y="2571750"/>
            <a:ext cx="874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Ridge</a:t>
            </a:r>
            <a:endParaRPr sz="19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14" name="Google Shape;614;p59"/>
          <p:cNvSpPr txBox="1"/>
          <p:nvPr/>
        </p:nvSpPr>
        <p:spPr>
          <a:xfrm>
            <a:off x="2728373" y="2475750"/>
            <a:ext cx="2022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4.11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5" name="Google Shape;615;p59"/>
          <p:cNvSpPr txBox="1"/>
          <p:nvPr/>
        </p:nvSpPr>
        <p:spPr>
          <a:xfrm>
            <a:off x="5086938" y="1963650"/>
            <a:ext cx="2007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8.2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p59"/>
          <p:cNvSpPr txBox="1"/>
          <p:nvPr/>
        </p:nvSpPr>
        <p:spPr>
          <a:xfrm>
            <a:off x="5071548" y="2475750"/>
            <a:ext cx="2022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2.80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7" name="Google Shape;617;p59"/>
          <p:cNvSpPr/>
          <p:nvPr/>
        </p:nvSpPr>
        <p:spPr>
          <a:xfrm>
            <a:off x="5113725" y="1552059"/>
            <a:ext cx="1579200" cy="357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MSE: Portuguese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618" name="Google Shape;618;p59"/>
          <p:cNvCxnSpPr/>
          <p:nvPr/>
        </p:nvCxnSpPr>
        <p:spPr>
          <a:xfrm>
            <a:off x="7094150" y="2125584"/>
            <a:ext cx="0" cy="2610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59"/>
          <p:cNvSpPr txBox="1"/>
          <p:nvPr/>
        </p:nvSpPr>
        <p:spPr>
          <a:xfrm>
            <a:off x="7168138" y="1963650"/>
            <a:ext cx="2007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M: 3, P: 4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0" name="Google Shape;620;p59"/>
          <p:cNvSpPr txBox="1"/>
          <p:nvPr/>
        </p:nvSpPr>
        <p:spPr>
          <a:xfrm>
            <a:off x="7152748" y="2475750"/>
            <a:ext cx="2022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42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1" name="Google Shape;621;p59"/>
          <p:cNvSpPr/>
          <p:nvPr/>
        </p:nvSpPr>
        <p:spPr>
          <a:xfrm>
            <a:off x="7265550" y="1548709"/>
            <a:ext cx="1579200" cy="357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Num preds</a:t>
            </a:r>
            <a:endParaRPr sz="1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0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conditions do males vs females require to succeed in their math classes?</a:t>
            </a:r>
            <a:endParaRPr sz="2000"/>
          </a:p>
        </p:txBody>
      </p:sp>
      <p:sp>
        <p:nvSpPr>
          <p:cNvPr id="627" name="Google Shape;627;p60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1"/>
          <p:cNvSpPr txBox="1"/>
          <p:nvPr>
            <p:ph type="title"/>
          </p:nvPr>
        </p:nvSpPr>
        <p:spPr>
          <a:xfrm>
            <a:off x="308784" y="349947"/>
            <a:ext cx="72060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633" name="Google Shape;6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949" y="3427994"/>
            <a:ext cx="3139199" cy="73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75" y="2967009"/>
            <a:ext cx="2638875" cy="193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984" y="1056447"/>
            <a:ext cx="3019143" cy="2214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7400" y="2688035"/>
            <a:ext cx="3019151" cy="2214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2"/>
          <p:cNvSpPr txBox="1"/>
          <p:nvPr>
            <p:ph type="title"/>
          </p:nvPr>
        </p:nvSpPr>
        <p:spPr>
          <a:xfrm>
            <a:off x="284700" y="-8401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Stepwise Selection:</a:t>
            </a:r>
            <a:endParaRPr/>
          </a:p>
        </p:txBody>
      </p:sp>
      <p:sp>
        <p:nvSpPr>
          <p:cNvPr id="642" name="Google Shape;642;p62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643" name="Google Shape;6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974" y="805496"/>
            <a:ext cx="3985449" cy="230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375" y="2552150"/>
            <a:ext cx="3581262" cy="23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62"/>
          <p:cNvSpPr txBox="1"/>
          <p:nvPr/>
        </p:nvSpPr>
        <p:spPr>
          <a:xfrm>
            <a:off x="651275" y="1705550"/>
            <a:ext cx="1392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Males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46" name="Google Shape;646;p62"/>
          <p:cNvSpPr txBox="1"/>
          <p:nvPr/>
        </p:nvSpPr>
        <p:spPr>
          <a:xfrm>
            <a:off x="651275" y="3152375"/>
            <a:ext cx="1392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Females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[INT] Project timeline/workflow presentation [Style 1] ">
  <a:themeElements>
    <a:clrScheme name="Google Colours">
      <a:dk1>
        <a:srgbClr val="292D3E"/>
      </a:dk1>
      <a:lt1>
        <a:srgbClr val="FFFFFF"/>
      </a:lt1>
      <a:dk2>
        <a:srgbClr val="F1F2DF"/>
      </a:dk2>
      <a:lt2>
        <a:srgbClr val="666666"/>
      </a:lt2>
      <a:accent1>
        <a:srgbClr val="6D31FD"/>
      </a:accent1>
      <a:accent2>
        <a:srgbClr val="066B6B"/>
      </a:accent2>
      <a:accent3>
        <a:srgbClr val="FFDF5F"/>
      </a:accent3>
      <a:accent4>
        <a:srgbClr val="8289FF"/>
      </a:accent4>
      <a:accent5>
        <a:srgbClr val="FF8127"/>
      </a:accent5>
      <a:accent6>
        <a:srgbClr val="CAF38D"/>
      </a:accent6>
      <a:hlink>
        <a:srgbClr val="8289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