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4A21E-6850-4D7E-A58F-95700AB43E28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43211-80DF-4F5A-9C5B-56FAE77799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3211-80DF-4F5A-9C5B-56FAE77799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9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4B878B-5CA2-4EFC-889D-711773042F22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F59A20-60FF-4BF6-98F9-071361DA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9C8B-9571-47A1-890F-3B1657F3B6DF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A20-60FF-4BF6-98F9-071361DA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32E-0612-47B0-8BA8-479316674AB5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A20-60FF-4BF6-98F9-071361DA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95E8-574A-428C-AC64-3122ED1A7CE5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A20-60FF-4BF6-98F9-071361DAE1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8944-9F55-459B-880F-5777EED12E7F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A20-60FF-4BF6-98F9-071361DAE1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8E-B95B-4727-BD01-8B773F8D0856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A20-60FF-4BF6-98F9-071361DAE1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6DF1-B095-4F56-B8AE-C29EB9C5B8CB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A20-60FF-4BF6-98F9-071361DA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20E2-0603-4126-A4C2-266650FCFD3A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A20-60FF-4BF6-98F9-071361DAE1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2DEF-3674-42B9-BF71-120AA67818DB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A20-60FF-4BF6-98F9-071361DA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39B8CC-02FE-45DF-BCB9-BC29C6141697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A20-60FF-4BF6-98F9-071361DA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6C9262-3F8D-4497-AE90-A65D0420B00E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F59A20-60FF-4BF6-98F9-071361DAE1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6BE96A-4631-449E-B6A1-E350D9652733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DF59A20-60FF-4BF6-98F9-071361DA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26669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ANALYSIS OF EMG SIGNAL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GUIDED BY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-ASHOK  PALANIYAPPAN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A20-60FF-4BF6-98F9-071361DAE1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                       THANK   YOU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A20-60FF-4BF6-98F9-071361DAE1C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-LAKSHMI PRIYA   K  T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119011014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-MONISHA GOWRI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119011021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 BY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A20-60FF-4BF6-98F9-071361DAE1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rmAutofit/>
          </a:bodyPr>
          <a:lstStyle/>
          <a:p>
            <a:pPr lvl="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EMG is an electro-diagnostic medical technique for evaluating and recording the electrical activity produced by the skeletal muscles.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EMG is performed using an instrument called electromyography to produce a record called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electromyogram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 electromyography detects the electrical potential generated by the muscle cells when they are electrically or neurologically activated.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A20-60FF-4BF6-98F9-071361DAE1C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EMG [ELECTROMYOGRAPHY]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To diagnosis-Neuromuscular disease.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Kinesiology-study the mechanics of body movements.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Control signal for prosthetic devices.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Used to measure the conducting function of the nerves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A20-60FF-4BF6-98F9-071361DAE1C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981200"/>
            <a:ext cx="7162800" cy="35814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A20-60FF-4BF6-98F9-071361DAE1C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RAW AND FILTERED EMG SIGNALS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import necessary packages for python EMG simulation.</a:t>
            </a:r>
          </a:p>
          <a:p>
            <a:pPr lvl="0">
              <a:lnSpc>
                <a:spcPct val="12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Bust signals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np.random.uniform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pPr lvl="0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Quiet signal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np.random.uniform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pPr lvl="0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np.concatenate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functions, these Burst and Quiet signals are combined to get EMG signal.</a:t>
            </a:r>
          </a:p>
          <a:p>
            <a:pPr lvl="0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function, the EMG signal is sampled at a given rate.</a:t>
            </a:r>
          </a:p>
          <a:p>
            <a:pPr lvl="0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6:Using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Plot() function, the EMG signal is plotted.</a:t>
            </a:r>
          </a:p>
          <a:p>
            <a:pPr lvl="0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7:In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phase, Creating a function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filtereemg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that takes inputs such as time,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sfreq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high_band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low_band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8:Using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parameters, the normalized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cutoff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frequencies are calculated.</a:t>
            </a:r>
          </a:p>
          <a:p>
            <a:pPr lvl="0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9:Using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Butter() function to filter the EMG signal using a band pass filter design.</a:t>
            </a:r>
          </a:p>
          <a:p>
            <a:pPr lvl="0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10:Using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filtfilt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the filtered signal is processed and is rectified using abs() function.</a:t>
            </a:r>
          </a:p>
          <a:p>
            <a:pPr lvl="0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11:This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signal is then plotted using Plot() and Subplot() function.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A20-60FF-4BF6-98F9-071361DAE1C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#simulate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EMG signal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burst1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np.random.uniform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(-1, 1, size=1000) + 0.08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burst2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np.random.uniform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(-1, 1, size=1000) + 0.08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quiet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np.random.uniform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(-0.05, 0.05, size=500) + 0.08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np.concatenate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([quiet, burst1, quiet, burst2, quiet])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/1000 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range(0,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1)]) # sampling rate 1000 Hz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# plot EMG signal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('Time (sec)')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('EMG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.)')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'fig2.png'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fig.set_size_inches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(w=11,h=7)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fig.savefig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A20-60FF-4BF6-98F9-071361DAE1C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CODE: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672" y="203561"/>
            <a:ext cx="8229600" cy="6400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process EMG signal: remove mean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emg_correctmean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emg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np.mean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emg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buNone/>
            </a:pPr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plot comparison of EMG with offset </a:t>
            </a:r>
            <a:r>
              <a:rPr lang="en-US" sz="1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mean-corrected values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(1, 2, 1)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 2, 1).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('Mean offset present')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(time,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emg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plt.locator_params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(axis='x',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nbins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=4)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plt.locator_params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(axis='y',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nbins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=4) </a:t>
            </a:r>
          </a:p>
          <a:p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plt.ylim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(-1.5, 1.5) </a:t>
            </a:r>
          </a:p>
          <a:p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('Time (sec)') </a:t>
            </a:r>
          </a:p>
          <a:p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('EMG (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a.u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.)') </a:t>
            </a:r>
          </a:p>
          <a:p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(1, 2, 2)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 2, 2).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('Mean-corrected values') </a:t>
            </a:r>
          </a:p>
          <a:p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(time,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emg_correctmean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plt.locator_params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(axis='x',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nbins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=4)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plt.locator_params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(axis='y',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nbins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=4) </a:t>
            </a:r>
          </a:p>
          <a:p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plt.ylim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(-1.5, 1.5)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('Time (sec)‘)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('EMG (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a.u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.)')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fig.tight_layout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fig_name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'fig2.png‘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fig.set_size_inches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(w=11,h=7)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fig.savefig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fig_name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A20-60FF-4BF6-98F9-071361DAE1C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Autofit/>
          </a:bodyPr>
          <a:lstStyle/>
          <a:p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signal</a:t>
            </a:r>
          </a:p>
          <a:p>
            <a:pPr>
              <a:buNone/>
            </a:pP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</a:t>
            </a:r>
            <a:r>
              <a:rPr lang="en-US" sz="1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bandpass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 for EMG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= 20/(1000/2) low = 450/(1000/2) b, a =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sp.signal.butter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(4, [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high,low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btype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bandpass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 </a:t>
            </a:r>
          </a:p>
          <a:p>
            <a:pPr>
              <a:buNone/>
            </a:pP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process EMG signal: filter EMG</a:t>
            </a: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emg_filtered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sp.signal.filtfilt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(b, a,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emg_correctmean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buNone/>
            </a:pP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plot comparison of unfiltered </a:t>
            </a:r>
            <a:r>
              <a:rPr lang="en-US" sz="1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filtered mean-corrected EMG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(1, 2, 1)</a:t>
            </a: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 2, 1).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('Unfiltered EMG')</a:t>
            </a: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emg_correctmean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plt.locator_params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(axis='x',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nbins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=4) </a:t>
            </a:r>
          </a:p>
          <a:p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plt.locator_params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(axis='y',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nbins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=4) </a:t>
            </a:r>
          </a:p>
          <a:p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plt.ylim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(-1.5, 1.5) </a:t>
            </a:r>
          </a:p>
          <a:p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('Time (sec)') </a:t>
            </a:r>
          </a:p>
          <a:p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('EMG (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.)') </a:t>
            </a:r>
          </a:p>
          <a:p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(1, 2, 2) </a:t>
            </a:r>
          </a:p>
          <a:p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 2, 2).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('Filtered EMG') </a:t>
            </a:r>
          </a:p>
          <a:p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emg_filtered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plt.locator_params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(axis='x',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nbins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=4) </a:t>
            </a:r>
          </a:p>
          <a:p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plt.locator_params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(axis='y',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nbins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=4)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plt.ylim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(-1.5, 1.5)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('Time (sec)')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('EMG (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.)')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fig.tight_layout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fig_name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'fig3.png'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fig.set_size_inches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(w=11,h=7)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fig.savefig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fig_name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A20-60FF-4BF6-98F9-071361DAE1C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</TotalTime>
  <Words>629</Words>
  <Application>Microsoft Office PowerPoint</Application>
  <PresentationFormat>On-screen Show (4:3)</PresentationFormat>
  <Paragraphs>108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ANALYSIS OF EMG SIGNAL    </vt:lpstr>
      <vt:lpstr>DONE BY </vt:lpstr>
      <vt:lpstr>EMG [ELECTROMYOGRAPHY]</vt:lpstr>
      <vt:lpstr>USES:</vt:lpstr>
      <vt:lpstr>RAW AND FILTERED EMG SIGNALS</vt:lpstr>
      <vt:lpstr>PSEUDOCODE:</vt:lpstr>
      <vt:lpstr> CODE: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EMG SIGNAL    </dc:title>
  <dc:creator>admin</dc:creator>
  <cp:lastModifiedBy>USER</cp:lastModifiedBy>
  <cp:revision>24</cp:revision>
  <dcterms:created xsi:type="dcterms:W3CDTF">2018-10-10T15:10:54Z</dcterms:created>
  <dcterms:modified xsi:type="dcterms:W3CDTF">2018-10-18T12:26:36Z</dcterms:modified>
</cp:coreProperties>
</file>