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E23D-ED67-4C8B-95C8-E8C1E422574B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42B81-3C80-4E64-832B-8EB24B431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538E14-A1A9-43DE-87DA-A4D8EC8B3D31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9FF0-5AD2-4232-B480-E56545630125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E0B-8C5D-4D5C-A008-9C49DAEB8625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B1BE61-C198-4AEB-9DEF-26896312ADE4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5A9B77-0D85-4B02-948C-C5EF547C0DD1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EFD1-F3AF-444B-A0F7-F44481742D64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1AC6-DDE2-40B8-82A2-7152D95DC345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BD5D5F-79ED-4B9B-8E13-249BC40C136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459A-A735-48AA-A6D2-CC0736DB530C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73406F-F87E-4A9B-8E3D-6B3EF830A623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BFF53F-05EC-4DE3-964F-4B9D765C84A6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4DF606-5B90-4274-AD60-533B33253EE5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FBF5CC-1BA0-4CC4-972E-CFCE8A6D4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38200"/>
            <a:ext cx="6172200" cy="1894362"/>
          </a:xfrm>
        </p:spPr>
        <p:txBody>
          <a:bodyPr/>
          <a:lstStyle/>
          <a:p>
            <a:r>
              <a:rPr lang="en-US" i="1" dirty="0" smtClean="0"/>
              <a:t>QUALITY  CHECKING 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 BY,</a:t>
            </a:r>
          </a:p>
          <a:p>
            <a:pPr algn="r"/>
            <a:r>
              <a:rPr lang="en-US" dirty="0" smtClean="0"/>
              <a:t>J.RAJIVEE(119013029)</a:t>
            </a:r>
          </a:p>
          <a:p>
            <a:pPr algn="r"/>
            <a:r>
              <a:rPr lang="en-US" dirty="0" smtClean="0"/>
              <a:t>S.SUSHMITA(119013041)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609600"/>
            <a:ext cx="3153215" cy="102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BASE GC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Per Base GC Content plots out the GC content of each base position in a file. </a:t>
            </a:r>
            <a:endParaRPr lang="en-US" sz="2000" dirty="0"/>
          </a:p>
        </p:txBody>
      </p:sp>
      <p:pic>
        <p:nvPicPr>
          <p:cNvPr id="4" name="Picture 3" descr="F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5439535" cy="40105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r>
              <a:rPr lang="en-US" dirty="0" smtClean="0"/>
              <a:t>PER BASE 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If a sequencer is unable to make a base call with sufficient confidence then it will normally substitute an N rather than a conventional base call .</a:t>
            </a:r>
          </a:p>
          <a:p>
            <a:r>
              <a:rPr lang="en-US" sz="1800" dirty="0" smtClean="0"/>
              <a:t>This module plots out the percentage of base calls at each position for which an N was called. </a:t>
            </a:r>
            <a:endParaRPr lang="en-US" sz="1800" dirty="0"/>
          </a:p>
        </p:txBody>
      </p:sp>
      <p:pic>
        <p:nvPicPr>
          <p:cNvPr id="4" name="Picture 3" descr="F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800"/>
            <a:ext cx="4953000" cy="3542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csv</a:t>
            </a:r>
            <a:endParaRPr lang="en-US" sz="2000" dirty="0" smtClean="0"/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matplotlib</a:t>
            </a:r>
            <a:endParaRPr lang="en-US" sz="2000" dirty="0" smtClean="0"/>
          </a:p>
          <a:p>
            <a:r>
              <a:rPr lang="en-US" sz="2000" dirty="0" smtClean="0"/>
              <a:t>Import pandas</a:t>
            </a:r>
          </a:p>
          <a:p>
            <a:r>
              <a:rPr lang="en-US" sz="2000" dirty="0" smtClean="0"/>
              <a:t>Different classes and functions were used for criteria checking.</a:t>
            </a:r>
          </a:p>
          <a:p>
            <a:r>
              <a:rPr lang="en-US" sz="2000" dirty="0" smtClean="0"/>
              <a:t>Class for quality score finding </a:t>
            </a:r>
          </a:p>
          <a:p>
            <a:pPr>
              <a:buNone/>
            </a:pPr>
            <a:r>
              <a:rPr lang="en-US" sz="2000" dirty="0" smtClean="0"/>
              <a:t>                       the sequence of  quality score lines were taken in separate file and mapped according to the dictionary of score values.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r>
              <a:rPr lang="en-US" sz="2000" dirty="0" smtClean="0"/>
              <a:t>Class for finding the range</a:t>
            </a:r>
          </a:p>
          <a:p>
            <a:pPr>
              <a:buNone/>
            </a:pPr>
            <a:r>
              <a:rPr lang="en-US" sz="2000" dirty="0" smtClean="0"/>
              <a:t>                   the scores were kept in separate files and its range were found using min and max method.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for finding per base sequence content</a:t>
            </a:r>
          </a:p>
          <a:p>
            <a:pPr>
              <a:buNone/>
            </a:pPr>
            <a:r>
              <a:rPr lang="en-US" dirty="0" smtClean="0"/>
              <a:t>                       Each A,T,G,C percentages were found and plotted.</a:t>
            </a:r>
          </a:p>
          <a:p>
            <a:r>
              <a:rPr lang="en-US" dirty="0" smtClean="0"/>
              <a:t>Class for finding per base GC content</a:t>
            </a:r>
          </a:p>
          <a:p>
            <a:pPr>
              <a:buNone/>
            </a:pPr>
            <a:r>
              <a:rPr lang="en-US" dirty="0" smtClean="0"/>
              <a:t>                       Each GC percentages were found and plotted.</a:t>
            </a:r>
          </a:p>
          <a:p>
            <a:r>
              <a:rPr lang="en-US" dirty="0" smtClean="0"/>
              <a:t>Class for finding per base N content</a:t>
            </a:r>
          </a:p>
          <a:p>
            <a:pPr>
              <a:buNone/>
            </a:pPr>
            <a:r>
              <a:rPr lang="en-US" dirty="0" smtClean="0"/>
              <a:t>                       Each N percentages were found and plotted.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862082" cy="38556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CheckQC</a:t>
            </a:r>
            <a:r>
              <a:rPr lang="en-US" sz="2000" dirty="0" smtClean="0"/>
              <a:t> is a program designed to check a set of quality criteria against an </a:t>
            </a:r>
            <a:r>
              <a:rPr lang="en-US" sz="2000" dirty="0" err="1" smtClean="0"/>
              <a:t>Illumina</a:t>
            </a:r>
            <a:r>
              <a:rPr lang="en-US" sz="2000" dirty="0" smtClean="0"/>
              <a:t> run folder.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next-generation sequencing experiment consists of a series of discrete steps that uniquely contribute to the overall quality of a data set.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Sequencing quality metrics can provide important information about the accuracy of each step in the process.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Q score is the most common metric used to assess the accuracy of a sequencing platform.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To check a set of quality criteria against an </a:t>
            </a:r>
            <a:r>
              <a:rPr lang="en-US" sz="2000" dirty="0" err="1" smtClean="0"/>
              <a:t>illumina</a:t>
            </a:r>
            <a:r>
              <a:rPr lang="en-US" sz="2000" dirty="0" smtClean="0"/>
              <a:t> run folder.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81000" y="1676400"/>
            <a:ext cx="3657600" cy="3886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/>
              <a:t>Quality scores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Per sequence quality scores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Per base sequence content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Per base GC content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Per base N content</a:t>
            </a:r>
          </a:p>
          <a:p>
            <a:pPr>
              <a:lnSpc>
                <a:spcPct val="16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981200"/>
            <a:ext cx="2133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 of Data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2895600" y="24384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33800" y="1981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Quality score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4419600"/>
            <a:ext cx="1676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Per base sequence analysis</a:t>
            </a:r>
            <a:endParaRPr lang="en-US" sz="2000" b="1" dirty="0"/>
          </a:p>
        </p:txBody>
      </p:sp>
      <p:sp>
        <p:nvSpPr>
          <p:cNvPr id="10" name="Down Arrow 9"/>
          <p:cNvSpPr/>
          <p:nvPr/>
        </p:nvSpPr>
        <p:spPr>
          <a:xfrm>
            <a:off x="4495800" y="32004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2590800" y="4876800"/>
            <a:ext cx="914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2000" y="46482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Generate plots</a:t>
            </a:r>
            <a:endParaRPr lang="en-US" sz="2000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LOOKS…..(</a:t>
            </a:r>
            <a:r>
              <a:rPr lang="en-US" dirty="0" err="1" smtClean="0"/>
              <a:t>fastq</a:t>
            </a:r>
            <a:r>
              <a:rPr lang="en-US" dirty="0" smtClean="0"/>
              <a:t> files)</a:t>
            </a:r>
            <a:endParaRPr lang="en-US" dirty="0"/>
          </a:p>
        </p:txBody>
      </p:sp>
      <p:pic>
        <p:nvPicPr>
          <p:cNvPr id="6" name="Content Placeholder 5" descr="f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2514600"/>
            <a:ext cx="7467600" cy="312419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pic>
        <p:nvPicPr>
          <p:cNvPr id="4" name="Content Placeholder 3" descr="f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0646" y="1600200"/>
            <a:ext cx="6440707" cy="48736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Q-SCORE RANGE</a:t>
            </a:r>
            <a:endParaRPr lang="en-US" dirty="0"/>
          </a:p>
        </p:txBody>
      </p:sp>
      <p:pic>
        <p:nvPicPr>
          <p:cNvPr id="4" name="Content Placeholder 3" descr="f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18864" y="1676400"/>
            <a:ext cx="6253536" cy="35799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BASE SEQUENCE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Per Base Sequence Content plots out the proportion of each base position in a file for which each of the four normal DNA bases has been called. </a:t>
            </a:r>
            <a:endParaRPr lang="en-US" sz="2000" dirty="0"/>
          </a:p>
        </p:txBody>
      </p:sp>
      <p:pic>
        <p:nvPicPr>
          <p:cNvPr id="4" name="Picture 3" descr="F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24" y="2643104"/>
            <a:ext cx="4997375" cy="36814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FBF5CC-1BA0-4CC4-972E-CFCE8A6D4D6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381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QUALITY  CHECKING </vt:lpstr>
      <vt:lpstr>INTRODUCTION</vt:lpstr>
      <vt:lpstr>AIM</vt:lpstr>
      <vt:lpstr>CRITERIA</vt:lpstr>
      <vt:lpstr>WORK FLOW</vt:lpstr>
      <vt:lpstr>HOW DATA LOOKS…..(fastq files)</vt:lpstr>
      <vt:lpstr>QUALITY SCORES</vt:lpstr>
      <vt:lpstr>Q-SCORE RANGE</vt:lpstr>
      <vt:lpstr>PER BASE SEQUENCE CONTENT</vt:lpstr>
      <vt:lpstr>PER BASE GC CONTENT</vt:lpstr>
      <vt:lpstr>PER BASE N CONTENT</vt:lpstr>
      <vt:lpstr>pseudocode</vt:lpstr>
      <vt:lpstr>PSEUDOCODE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 CHECKING</dc:title>
  <dc:creator>admin</dc:creator>
  <cp:lastModifiedBy>admin</cp:lastModifiedBy>
  <cp:revision>10</cp:revision>
  <dcterms:created xsi:type="dcterms:W3CDTF">2018-10-09T13:48:17Z</dcterms:created>
  <dcterms:modified xsi:type="dcterms:W3CDTF">2018-10-10T08:43:48Z</dcterms:modified>
</cp:coreProperties>
</file>