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16A857-A37B-492E-9629-DE171012568F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E3D100-5EA3-4FB4-B027-5F52EBE510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Algerian" pitchFamily="82" charset="0"/>
              </a:rPr>
              <a:t>INPUT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50833" b="43333"/>
          <a:stretch>
            <a:fillRect/>
          </a:stretch>
        </p:blipFill>
        <p:spPr bwMode="auto">
          <a:xfrm>
            <a:off x="838200" y="0"/>
            <a:ext cx="749299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8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OUTPUTS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55556" r="70833"/>
          <a:stretch>
            <a:fillRect/>
          </a:stretch>
        </p:blipFill>
        <p:spPr bwMode="auto">
          <a:xfrm>
            <a:off x="0" y="0"/>
            <a:ext cx="5867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52083" r="60176" b="6250"/>
          <a:stretch>
            <a:fillRect/>
          </a:stretch>
        </p:blipFill>
        <p:spPr bwMode="auto">
          <a:xfrm>
            <a:off x="0" y="0"/>
            <a:ext cx="9067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C21FB-97BA-4D47-B5C6-56B94B48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2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Lucida Sans Unicode</vt:lpstr>
      <vt:lpstr>Verdana</vt:lpstr>
      <vt:lpstr>Wingdings 2</vt:lpstr>
      <vt:lpstr>Wingdings 3</vt:lpstr>
      <vt:lpstr>Concourse</vt:lpstr>
      <vt:lpstr>INPUT</vt:lpstr>
      <vt:lpstr>PowerPoint Presentation</vt:lpstr>
      <vt:lpstr>OUTPUTS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</dc:title>
  <dc:creator>KARTHIKEYAN</dc:creator>
  <cp:lastModifiedBy>sangavimail@gmail.com</cp:lastModifiedBy>
  <cp:revision>2</cp:revision>
  <dcterms:created xsi:type="dcterms:W3CDTF">2018-10-18T07:33:10Z</dcterms:created>
  <dcterms:modified xsi:type="dcterms:W3CDTF">2018-10-20T14:20:25Z</dcterms:modified>
</cp:coreProperties>
</file>