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0" r:id="rId7"/>
    <p:sldId id="261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5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3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78EB-66C8-4E80-8ED7-E563F278882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72C2-BE39-4607-BB1B-56E9037D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Interpretation of Brain Imaging Data using Python programming</a:t>
            </a:r>
            <a:r>
              <a:rPr lang="en-IN" dirty="0"/>
              <a:t/>
            </a:r>
            <a:br>
              <a:rPr lang="en-IN" dirty="0"/>
            </a:b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Presented By-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Akshaya Srinidhi V 119011002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Keerthi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Anand R 119011013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Dhanushya </a:t>
            </a:r>
            <a:r>
              <a:rPr lang="en-US" dirty="0" err="1" smtClean="0">
                <a:solidFill>
                  <a:schemeClr val="tx1"/>
                </a:solidFill>
              </a:rPr>
              <a:t>Sree</a:t>
            </a:r>
            <a:r>
              <a:rPr lang="en-US" dirty="0" smtClean="0">
                <a:solidFill>
                  <a:schemeClr val="tx1"/>
                </a:solidFill>
              </a:rPr>
              <a:t> R</a:t>
            </a:r>
            <a:r>
              <a:rPr lang="en-US" dirty="0">
                <a:solidFill>
                  <a:schemeClr val="tx1"/>
                </a:solidFill>
              </a:rPr>
              <a:t>119010015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9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9144000" cy="3346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52700" y="4343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mtClean="0"/>
              <a:t>Figure 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93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Functional magnetic resonance imaging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Measures </a:t>
            </a:r>
            <a:r>
              <a:rPr lang="en-US" sz="2400" dirty="0"/>
              <a:t>brain activity by detecting changes associated with blood </a:t>
            </a:r>
            <a:r>
              <a:rPr lang="en-US" sz="2400" dirty="0" smtClean="0"/>
              <a:t>flow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Cerebral </a:t>
            </a:r>
            <a:r>
              <a:rPr lang="en-US" sz="2400" dirty="0"/>
              <a:t>blood flow and neuronal activation are </a:t>
            </a:r>
            <a:r>
              <a:rPr lang="en-US" sz="2400" dirty="0" smtClean="0"/>
              <a:t>coupled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primary form of fMRI uses the blood-oxygen-level dependent (BOLD) </a:t>
            </a:r>
            <a:r>
              <a:rPr lang="en-US" sz="2400" dirty="0" smtClean="0"/>
              <a:t>contrast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resulting brain activation can be graphically represented by color-coding the strength of activation across the brain or the specific region </a:t>
            </a:r>
            <a:r>
              <a:rPr lang="en-US" sz="2400" dirty="0" smtClean="0"/>
              <a:t>studied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17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609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Structural MRI -</a:t>
            </a:r>
            <a:r>
              <a:rPr lang="en-IN" dirty="0" smtClean="0"/>
              <a:t>visualize, </a:t>
            </a:r>
            <a:r>
              <a:rPr lang="en-IN" dirty="0"/>
              <a:t>locate anatomical structures within the brain in great detail.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fMRI </a:t>
            </a:r>
            <a:r>
              <a:rPr lang="en-IN" dirty="0"/>
              <a:t>experiments </a:t>
            </a:r>
            <a:r>
              <a:rPr lang="en-IN" dirty="0" smtClean="0"/>
              <a:t>- identify </a:t>
            </a:r>
            <a:r>
              <a:rPr lang="en-IN" dirty="0"/>
              <a:t>active regions in the brain during specific tasks are typically combined with structural MRI scans.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Although </a:t>
            </a:r>
            <a:r>
              <a:rPr lang="en-IN" dirty="0"/>
              <a:t>structural MRI images </a:t>
            </a:r>
            <a:r>
              <a:rPr lang="en-IN" dirty="0" smtClean="0"/>
              <a:t>– also represent </a:t>
            </a:r>
            <a:r>
              <a:rPr lang="en-IN" dirty="0"/>
              <a:t>volume </a:t>
            </a:r>
            <a:r>
              <a:rPr lang="en-IN" dirty="0" smtClean="0"/>
              <a:t>information(voxels), </a:t>
            </a:r>
          </a:p>
          <a:p>
            <a:pPr>
              <a:lnSpc>
                <a:spcPct val="150000"/>
              </a:lnSpc>
            </a:pPr>
            <a:r>
              <a:rPr lang="en-IN" dirty="0"/>
              <a:t>B</a:t>
            </a:r>
            <a:r>
              <a:rPr lang="en-IN" dirty="0" smtClean="0"/>
              <a:t>rain </a:t>
            </a:r>
            <a:r>
              <a:rPr lang="en-IN" dirty="0"/>
              <a:t>-</a:t>
            </a:r>
            <a:r>
              <a:rPr lang="en-IN" dirty="0" smtClean="0"/>
              <a:t> </a:t>
            </a:r>
            <a:r>
              <a:rPr lang="en-IN" dirty="0"/>
              <a:t>scanned in several planes or slices during a </a:t>
            </a:r>
            <a:r>
              <a:rPr lang="en-IN" dirty="0" smtClean="0"/>
              <a:t>MRI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69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86600" cy="1828800"/>
          </a:xfrm>
        </p:spPr>
        <p:txBody>
          <a:bodyPr>
            <a:normAutofit/>
          </a:bodyPr>
          <a:lstStyle/>
          <a:p>
            <a:r>
              <a:rPr lang="en-US" sz="2500" dirty="0"/>
              <a:t>An fMRI image with yellow areas showing increased activity compared with a control condition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10594"/>
            <a:ext cx="4495800" cy="3580606"/>
          </a:xfrm>
        </p:spPr>
      </p:pic>
      <p:sp>
        <p:nvSpPr>
          <p:cNvPr id="7" name="TextBox 6"/>
          <p:cNvSpPr txBox="1"/>
          <p:nvPr/>
        </p:nvSpPr>
        <p:spPr>
          <a:xfrm>
            <a:off x="5867400" y="28194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BOLD responses from activity due to </a:t>
            </a:r>
            <a:r>
              <a:rPr lang="en-US" dirty="0" smtClean="0"/>
              <a:t>tasks/stimuli, includes </a:t>
            </a:r>
            <a:r>
              <a:rPr lang="en-US" dirty="0"/>
              <a:t>also resting state </a:t>
            </a:r>
            <a:r>
              <a:rPr lang="en-US" dirty="0" smtClean="0"/>
              <a:t>fMRI, </a:t>
            </a:r>
            <a:r>
              <a:rPr lang="en-US" dirty="0"/>
              <a:t>or </a:t>
            </a:r>
            <a:r>
              <a:rPr lang="en-US" dirty="0" err="1"/>
              <a:t>taskless</a:t>
            </a:r>
            <a:r>
              <a:rPr lang="en-US" dirty="0"/>
              <a:t> </a:t>
            </a:r>
            <a:r>
              <a:rPr lang="en-US" dirty="0" smtClean="0"/>
              <a:t>fMRI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Anatomical planes</a:t>
            </a:r>
            <a:endParaRPr lang="en-IN" dirty="0"/>
          </a:p>
        </p:txBody>
      </p:sp>
      <p:pic>
        <p:nvPicPr>
          <p:cNvPr id="1030" name="Picture 6" descr="Image result for anatomical planes in mr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4" y="2057400"/>
            <a:ext cx="852771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0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SPACIAL:</a:t>
            </a:r>
          </a:p>
          <a:p>
            <a:r>
              <a:rPr lang="en-US" sz="2400" dirty="0" smtClean="0"/>
              <a:t>Spatial </a:t>
            </a:r>
            <a:r>
              <a:rPr lang="en-US" sz="2400" dirty="0"/>
              <a:t>resolution of an fMRI study refers to how well it discriminates between nearby locations.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measured by the size of voxels, as in MRI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voxel is a three-dimensional rectangular cuboid, whose dimensions are set by the slice thickness, the area of a slice, and the grid imposed on the slice by the scanning process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TEMPORAL:</a:t>
            </a:r>
          </a:p>
          <a:p>
            <a:r>
              <a:rPr lang="en-US" sz="2400" dirty="0"/>
              <a:t>Temporal resolution is the smallest time period of neural activity reliably separated out by fMRI</a:t>
            </a:r>
          </a:p>
        </p:txBody>
      </p:sp>
    </p:spTree>
    <p:extLst>
      <p:ext uri="{BB962C8B-B14F-4D97-AF65-F5344CB8AC3E}">
        <p14:creationId xmlns:p14="http://schemas.microsoft.com/office/powerpoint/2010/main" val="19374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Physicians use fMRI to assess how risky brain surgery or similar invasive treatment is for a patient and to learn how a normal, diseased or injured brain is functioning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19400"/>
            <a:ext cx="5029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DETAILS-PSEUDO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Get the data in the which from the  file.</a:t>
            </a:r>
            <a:endParaRPr lang="en-IN" sz="2400" dirty="0"/>
          </a:p>
          <a:p>
            <a:pPr lvl="0"/>
            <a:r>
              <a:rPr lang="en-US" sz="2400" dirty="0"/>
              <a:t>Create objects in class planes</a:t>
            </a:r>
            <a:endParaRPr lang="en-IN" sz="2400" dirty="0"/>
          </a:p>
          <a:p>
            <a:r>
              <a:rPr lang="en-US" sz="2400" dirty="0"/>
              <a:t>coronal ,transversal, sagittal, </a:t>
            </a:r>
            <a:r>
              <a:rPr lang="en-US" sz="2400" dirty="0" err="1"/>
              <a:t>x_size</a:t>
            </a:r>
            <a:r>
              <a:rPr lang="en-US" sz="2400" dirty="0"/>
              <a:t>, </a:t>
            </a:r>
            <a:r>
              <a:rPr lang="en-US" sz="2400" dirty="0" err="1"/>
              <a:t>y_size</a:t>
            </a:r>
            <a:r>
              <a:rPr lang="en-US" sz="2400" dirty="0"/>
              <a:t>, </a:t>
            </a:r>
            <a:r>
              <a:rPr lang="en-US" sz="2400" dirty="0" err="1"/>
              <a:t>n_slice</a:t>
            </a:r>
            <a:r>
              <a:rPr lang="en-US" sz="2400" dirty="0"/>
              <a:t>, </a:t>
            </a:r>
            <a:r>
              <a:rPr lang="en-US" sz="2400" dirty="0" err="1" smtClean="0"/>
              <a:t>n_volume</a:t>
            </a:r>
            <a:endParaRPr lang="en-IN" sz="2400" dirty="0"/>
          </a:p>
          <a:p>
            <a:pPr lvl="0"/>
            <a:r>
              <a:rPr lang="en-US" sz="2400" dirty="0"/>
              <a:t>Using </a:t>
            </a:r>
            <a:r>
              <a:rPr lang="en-US" sz="2400" dirty="0" err="1"/>
              <a:t>file_data</a:t>
            </a:r>
            <a:r>
              <a:rPr lang="en-US" sz="2400" dirty="0"/>
              <a:t> function to get the data.</a:t>
            </a:r>
            <a:endParaRPr lang="en-IN" sz="2400" dirty="0"/>
          </a:p>
          <a:p>
            <a:pPr lvl="0"/>
            <a:r>
              <a:rPr lang="en-US" sz="2400" dirty="0"/>
              <a:t>Using </a:t>
            </a:r>
            <a:r>
              <a:rPr lang="en-US" sz="2400" dirty="0" err="1"/>
              <a:t>display_image</a:t>
            </a:r>
            <a:r>
              <a:rPr lang="en-US" sz="2400" dirty="0"/>
              <a:t> function, display the images acquired.</a:t>
            </a:r>
            <a:endParaRPr lang="en-IN" sz="2400" dirty="0"/>
          </a:p>
          <a:p>
            <a:pPr lvl="0"/>
            <a:r>
              <a:rPr lang="en-US" sz="2400" dirty="0"/>
              <a:t>Using </a:t>
            </a:r>
            <a:r>
              <a:rPr lang="en-US" sz="2400" dirty="0" err="1"/>
              <a:t>reshape_data</a:t>
            </a:r>
            <a:r>
              <a:rPr lang="en-US" sz="2400" dirty="0"/>
              <a:t> function, reshape the fMRI images to remove noise.</a:t>
            </a:r>
            <a:endParaRPr lang="en-IN" sz="2400" dirty="0"/>
          </a:p>
          <a:p>
            <a:pPr lvl="0"/>
            <a:r>
              <a:rPr lang="en-US" sz="2400" dirty="0"/>
              <a:t>Use </a:t>
            </a:r>
            <a:r>
              <a:rPr lang="en-US" sz="2400" dirty="0" err="1"/>
              <a:t>organize_data</a:t>
            </a:r>
            <a:r>
              <a:rPr lang="en-US" sz="2400" dirty="0"/>
              <a:t> function to reorganize the data and get the required information for statistical analysis.</a:t>
            </a:r>
            <a:endParaRPr lang="en-IN" sz="2400" dirty="0"/>
          </a:p>
          <a:p>
            <a:pPr lvl="0"/>
            <a:r>
              <a:rPr lang="en-IN" sz="2400" dirty="0"/>
              <a:t>Use </a:t>
            </a:r>
            <a:r>
              <a:rPr lang="en-US" sz="2400" dirty="0" err="1"/>
              <a:t>plot_data</a:t>
            </a:r>
            <a:r>
              <a:rPr lang="en-US" sz="2400" dirty="0"/>
              <a:t> function to convert the images to signal and plot the voxel time course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04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2008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9400" y="2105333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1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60130"/>
            <a:ext cx="7480499" cy="3674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595079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348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Interpretation of Brain Imaging Data using Python programming   </vt:lpstr>
      <vt:lpstr>fMRI</vt:lpstr>
      <vt:lpstr>PowerPoint Presentation</vt:lpstr>
      <vt:lpstr>An fMRI image with yellow areas showing increased activity compared with a control condition</vt:lpstr>
      <vt:lpstr>Anatomical planes</vt:lpstr>
      <vt:lpstr>RESOLUTION</vt:lpstr>
      <vt:lpstr>CLINICAL USE</vt:lpstr>
      <vt:lpstr>PROJECT DETAILS-PSEUDO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Organisation of Brain Imaging Data (fMRI) - 4-Dimensional Datasets</dc:title>
  <dc:creator>Vignesh</dc:creator>
  <cp:lastModifiedBy>Akshaya Srinidhi  V</cp:lastModifiedBy>
  <cp:revision>20</cp:revision>
  <dcterms:created xsi:type="dcterms:W3CDTF">2018-10-18T05:55:24Z</dcterms:created>
  <dcterms:modified xsi:type="dcterms:W3CDTF">2018-10-21T13:19:26Z</dcterms:modified>
</cp:coreProperties>
</file>