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LIPINSKI RULE OF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(In Python Prgramming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Pseudo Code:-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the name of the compound.</a:t>
            </a:r>
          </a:p>
          <a:p>
            <a:r>
              <a:rPr lang="en-US"/>
              <a:t>It will give a list of pubchem IDs that matches the compound.</a:t>
            </a:r>
          </a:p>
          <a:p>
            <a:r>
              <a:rPr lang="en-US"/>
              <a:t>Choose one and give it as an input.</a:t>
            </a:r>
          </a:p>
          <a:p>
            <a:r>
              <a:rPr lang="en-US"/>
              <a:t>Using Pubchempy functions calculate the molecular weight,number of hydrogen bond acceptors,number of hydrogen bond donors,log P value.</a:t>
            </a:r>
          </a:p>
          <a:p>
            <a:r>
              <a:rPr lang="en-US"/>
              <a:t>A counter is initialized till 4 and if the compound satisfies all four criteria, it is accepted if not it is eliminated.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EasyGUI</a:t>
            </a:r>
            <a:r>
              <a:rPr lang="en-US" dirty="0" smtClean="0"/>
              <a:t> is the GUI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97" y="2484438"/>
            <a:ext cx="453390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97" y="5051799"/>
            <a:ext cx="4743450" cy="1562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80847" y="4401671"/>
            <a:ext cx="0" cy="5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9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82" y="0"/>
            <a:ext cx="9180635" cy="6858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012" y="18377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44" y="456360"/>
            <a:ext cx="4714875" cy="15525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012" y="147917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74" y="2479675"/>
            <a:ext cx="459105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94" y="4982323"/>
            <a:ext cx="4695825" cy="14763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24283" y="2053760"/>
            <a:ext cx="0" cy="47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4" y="4437345"/>
            <a:ext cx="0" cy="5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517525"/>
            <a:ext cx="9144000" cy="2063115"/>
          </a:xfrm>
        </p:spPr>
        <p:txBody>
          <a:bodyPr/>
          <a:lstStyle/>
          <a:p>
            <a:r>
              <a:rPr lang="en-US"/>
              <a:t>Done by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 Maithri - IV Bioinfo</a:t>
            </a:r>
          </a:p>
          <a:p>
            <a:r>
              <a:rPr lang="en-US"/>
              <a:t>Anandhi S - IV Bioeng</a:t>
            </a:r>
          </a:p>
          <a:p>
            <a:r>
              <a:rPr lang="en-US"/>
              <a:t>Vaishnave S - IV Bioeng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verify if a drug molecule satsfies the Lipinski's rule of 5 using pubchempy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Drug molecules:-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chemical substance that gives rise to a biological response.</a:t>
            </a:r>
          </a:p>
          <a:p>
            <a:endParaRPr lang="en-US"/>
          </a:p>
          <a:p>
            <a:r>
              <a:rPr lang="en-US"/>
              <a:t>Specific to a binding site, to avoid binding with other targets not of our choice</a:t>
            </a:r>
          </a:p>
          <a:p>
            <a:endParaRPr lang="en-US"/>
          </a:p>
          <a:p>
            <a:r>
              <a:rPr lang="en-US"/>
              <a:t>Binds to either the binding site or the allosteric sites</a:t>
            </a:r>
          </a:p>
          <a:p>
            <a:endParaRPr lang="en-US"/>
          </a:p>
          <a:p>
            <a:r>
              <a:rPr lang="en-US"/>
              <a:t>Has very good affinity to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of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Hit molecule -&gt; Lead</a:t>
            </a:r>
          </a:p>
          <a:p>
            <a:endParaRPr lang="en-US"/>
          </a:p>
          <a:p>
            <a:r>
              <a:rPr lang="en-US"/>
              <a:t>Lead -&gt; Optimisation</a:t>
            </a:r>
          </a:p>
          <a:p>
            <a:endParaRPr lang="en-US"/>
          </a:p>
          <a:p>
            <a:r>
              <a:rPr lang="en-US"/>
              <a:t>Clinical testing</a:t>
            </a:r>
          </a:p>
          <a:p>
            <a:endParaRPr lang="en-US"/>
          </a:p>
          <a:p>
            <a:r>
              <a:rPr lang="en-US"/>
              <a:t>FDA approval -&gt; DRUG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Lipinski's rule:-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Also known as Pfizer's rule</a:t>
            </a:r>
          </a:p>
          <a:p>
            <a:endParaRPr lang="en-US"/>
          </a:p>
          <a:p>
            <a:r>
              <a:rPr lang="en-US"/>
              <a:t>Rule of thumb to evaluate druglikeness</a:t>
            </a:r>
          </a:p>
          <a:p>
            <a:endParaRPr lang="en-US"/>
          </a:p>
          <a:p>
            <a:r>
              <a:rPr lang="en-US"/>
              <a:t>Formulated in 1997 based on empirical methods (i.e) by observation of existing drug molecules</a:t>
            </a:r>
          </a:p>
          <a:p>
            <a:endParaRPr lang="en-US"/>
          </a:p>
          <a:p>
            <a:r>
              <a:rPr lang="en-US"/>
              <a:t>Does not predict pharmocological activity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5:-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Molecular weight &lt; 500 Da</a:t>
            </a:r>
          </a:p>
          <a:p>
            <a:endParaRPr lang="en-US"/>
          </a:p>
          <a:p>
            <a:r>
              <a:rPr lang="en-US"/>
              <a:t>HBA &lt;= 10</a:t>
            </a:r>
          </a:p>
          <a:p>
            <a:endParaRPr lang="en-US"/>
          </a:p>
          <a:p>
            <a:r>
              <a:rPr lang="en-US"/>
              <a:t>HBD &lt;= 5</a:t>
            </a:r>
          </a:p>
          <a:p>
            <a:endParaRPr lang="en-US"/>
          </a:p>
          <a:p>
            <a:r>
              <a:rPr lang="en-US"/>
              <a:t>LogP &lt;=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Coefficient (Log P):-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Indirect measure of solubility</a:t>
            </a:r>
          </a:p>
          <a:p>
            <a:endParaRPr lang="en-US"/>
          </a:p>
          <a:p>
            <a:r>
              <a:rPr lang="en-US"/>
              <a:t>Ratio of concentration in a mixture of a hydrophilic and a hydrophobic solvent</a:t>
            </a:r>
          </a:p>
          <a:p>
            <a:endParaRPr lang="en-US"/>
          </a:p>
          <a:p>
            <a:r>
              <a:rPr lang="en-US"/>
              <a:t>Generally, the hydrophobic solvent is 1-octanol</a:t>
            </a:r>
          </a:p>
          <a:p>
            <a:endParaRPr lang="en-US"/>
          </a:p>
          <a:p>
            <a:r>
              <a:rPr lang="en-US"/>
              <a:t>Higher LogP =&gt; Higher Lipophilicity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PubChemPy:-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Allows interaction of Python with PubChem</a:t>
            </a:r>
          </a:p>
          <a:p>
            <a:endParaRPr lang="en-US"/>
          </a:p>
          <a:p>
            <a:r>
              <a:rPr lang="en-US"/>
              <a:t>PubChem is the repository of chemical molecules and their activities</a:t>
            </a:r>
          </a:p>
          <a:p>
            <a:endParaRPr lang="en-US"/>
          </a:p>
          <a:p>
            <a:r>
              <a:rPr lang="en-US"/>
              <a:t>Allows chemical searches by name, substructure and similarity, chemical standardization, conversion between chemical file formats, depiction and retrieval of chemical properties.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SimSun</vt:lpstr>
      <vt:lpstr>Arial</vt:lpstr>
      <vt:lpstr>Calibri</vt:lpstr>
      <vt:lpstr>Default Design</vt:lpstr>
      <vt:lpstr>LIPINSKI RULE OF 5</vt:lpstr>
      <vt:lpstr>Done by</vt:lpstr>
      <vt:lpstr>OBJECTIVE</vt:lpstr>
      <vt:lpstr>Drug molecules:-</vt:lpstr>
      <vt:lpstr>Development of drug</vt:lpstr>
      <vt:lpstr>Lipinski's rule:-</vt:lpstr>
      <vt:lpstr>Rule of 5:-</vt:lpstr>
      <vt:lpstr>Partition Coefficient (Log P):-</vt:lpstr>
      <vt:lpstr>PubChemPy:-</vt:lpstr>
      <vt:lpstr>Pseudo Code:-</vt:lpstr>
      <vt:lpstr>GUI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LIPINSKI RULE OF 5</dc:title>
  <dc:creator>Maithri Murali</dc:creator>
  <cp:lastModifiedBy>Vaishnave S</cp:lastModifiedBy>
  <cp:revision>13</cp:revision>
  <dcterms:created xsi:type="dcterms:W3CDTF">2018-10-12T07:12:00Z</dcterms:created>
  <dcterms:modified xsi:type="dcterms:W3CDTF">2018-10-23T20:34:17Z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