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8" r:id="rId3"/>
    <p:sldId id="259" r:id="rId4"/>
    <p:sldId id="303" r:id="rId5"/>
    <p:sldId id="278" r:id="rId6"/>
    <p:sldId id="345" r:id="rId7"/>
    <p:sldId id="341" r:id="rId8"/>
    <p:sldId id="342" r:id="rId9"/>
    <p:sldId id="337" r:id="rId10"/>
    <p:sldId id="343" r:id="rId11"/>
    <p:sldId id="311" r:id="rId12"/>
    <p:sldId id="334" r:id="rId13"/>
    <p:sldId id="338" r:id="rId14"/>
    <p:sldId id="349" r:id="rId15"/>
    <p:sldId id="350" r:id="rId16"/>
    <p:sldId id="347" r:id="rId17"/>
    <p:sldId id="348" r:id="rId18"/>
    <p:sldId id="282" r:id="rId19"/>
    <p:sldId id="263" r:id="rId20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2"/>
      <p:bold r:id="rId23"/>
      <p:italic r:id="rId24"/>
      <p:boldItalic r:id="rId25"/>
    </p:embeddedFont>
    <p:embeddedFont>
      <p:font typeface="Lato Black" panose="020F0502020204030203" pitchFamily="34" charset="77"/>
      <p:bold r:id="rId26"/>
      <p:italic r:id="rId27"/>
      <p:boldItalic r:id="rId28"/>
    </p:embeddedFont>
    <p:embeddedFont>
      <p:font typeface="Oswald" pitchFamily="2" charset="77"/>
      <p:regular r:id="rId29"/>
      <p:bold r:id="rId30"/>
    </p:embeddedFont>
    <p:embeddedFont>
      <p:font typeface="Oswald Regular" pitchFamily="2" charset="7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4AC249-48F9-440D-A93E-4122C313D666}">
  <a:tblStyle styleId="{F04AC249-48F9-440D-A93E-4122C313D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006"/>
    <p:restoredTop sz="94703"/>
  </p:normalViewPr>
  <p:slideViewPr>
    <p:cSldViewPr snapToGrid="0">
      <p:cViewPr varScale="1">
        <p:scale>
          <a:sx n="157" d="100"/>
          <a:sy n="157" d="100"/>
        </p:scale>
        <p:origin x="176" y="616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6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82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31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561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48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76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287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c073b3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c073b3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530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8a01aa9b34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8a01aa9b34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c1c92de1f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c1c92de1f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a01aa9b34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a01aa9b34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a01aa9b34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a01aa9b34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c1c92de1f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c1c92de1f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06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d7701c0b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d7701c0b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73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d7701c0b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d7701c0b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6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c1c92de1f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c1c92de1f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54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18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4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6200" y="1415203"/>
            <a:ext cx="34458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6200" y="3074800"/>
            <a:ext cx="22593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200701" flipH="1">
            <a:off x="3205428" y="-359657"/>
            <a:ext cx="7321312" cy="5052313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4690715" flipH="1">
            <a:off x="3996815" y="153827"/>
            <a:ext cx="6293724" cy="434319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482722" flipH="1">
            <a:off x="4086" y="-473710"/>
            <a:ext cx="1761515" cy="1121102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486729">
            <a:off x="1738751" y="240157"/>
            <a:ext cx="406063" cy="406063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168301" flipH="1">
            <a:off x="-97516" y="-510335"/>
            <a:ext cx="1849569" cy="1177175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963412" y="4345549"/>
            <a:ext cx="2208527" cy="1153121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486435">
            <a:off x="1537523" y="42946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/>
          <p:nvPr/>
        </p:nvSpPr>
        <p:spPr>
          <a:xfrm rot="-6784793" flipH="1">
            <a:off x="-578672" y="4142151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"/>
          <p:cNvSpPr/>
          <p:nvPr/>
        </p:nvSpPr>
        <p:spPr>
          <a:xfrm rot="-6783187">
            <a:off x="456372" y="4095607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7"/>
          <p:cNvSpPr/>
          <p:nvPr/>
        </p:nvSpPr>
        <p:spPr>
          <a:xfrm rot="-8437101" flipH="1">
            <a:off x="-598154" y="4165791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"/>
          <p:cNvSpPr/>
          <p:nvPr/>
        </p:nvSpPr>
        <p:spPr>
          <a:xfrm rot="-8100000">
            <a:off x="7813310" y="-166148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"/>
          <p:cNvSpPr/>
          <p:nvPr/>
        </p:nvSpPr>
        <p:spPr>
          <a:xfrm rot="-5886435" flipH="1">
            <a:off x="8348682" y="235479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10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subTitle" idx="1"/>
          </p:nvPr>
        </p:nvSpPr>
        <p:spPr>
          <a:xfrm>
            <a:off x="1188275" y="2300025"/>
            <a:ext cx="29835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6" name="Google Shape;266;p28"/>
          <p:cNvSpPr/>
          <p:nvPr/>
        </p:nvSpPr>
        <p:spPr>
          <a:xfrm rot="-4015207">
            <a:off x="-438406" y="-57634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 rot="-4016813" flipH="1">
            <a:off x="645064" y="53912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/>
          <p:nvPr/>
        </p:nvSpPr>
        <p:spPr>
          <a:xfrm rot="-2362899">
            <a:off x="-457887" y="-132784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"/>
          <p:cNvSpPr/>
          <p:nvPr/>
        </p:nvSpPr>
        <p:spPr>
          <a:xfrm rot="2700000" flipH="1">
            <a:off x="-635240" y="4257452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1188275" y="1627525"/>
            <a:ext cx="289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2163150" y="390325"/>
            <a:ext cx="4817700" cy="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2231488" y="2983725"/>
            <a:ext cx="1400100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1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2"/>
          </p:nvPr>
        </p:nvSpPr>
        <p:spPr>
          <a:xfrm>
            <a:off x="3665825" y="2598188"/>
            <a:ext cx="281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3"/>
          </p:nvPr>
        </p:nvSpPr>
        <p:spPr>
          <a:xfrm>
            <a:off x="1222625" y="1802638"/>
            <a:ext cx="1400100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1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"/>
          </p:nvPr>
        </p:nvSpPr>
        <p:spPr>
          <a:xfrm>
            <a:off x="2503338" y="1417113"/>
            <a:ext cx="28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5"/>
          </p:nvPr>
        </p:nvSpPr>
        <p:spPr>
          <a:xfrm>
            <a:off x="3466325" y="4166400"/>
            <a:ext cx="1400100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1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6"/>
          </p:nvPr>
        </p:nvSpPr>
        <p:spPr>
          <a:xfrm>
            <a:off x="4831075" y="3780863"/>
            <a:ext cx="309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/>
          <p:nvPr/>
        </p:nvSpPr>
        <p:spPr>
          <a:xfrm rot="2700000" flipH="1">
            <a:off x="-635240" y="4257452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4369112" flipH="1">
            <a:off x="8205505" y="-147801"/>
            <a:ext cx="1614776" cy="102793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 rot="4370985">
            <a:off x="8294735" y="352862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 rot="2716857" flipH="1">
            <a:off x="8149357" y="-224795"/>
            <a:ext cx="1695627" cy="107935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62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966600" y="1207475"/>
            <a:ext cx="7210800" cy="3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 rot="4015207" flipH="1">
            <a:off x="8234270" y="-29839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4016813">
            <a:off x="8441627" y="67229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2362899" flipH="1">
            <a:off x="8172771" y="-104988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2891514" flipH="1">
            <a:off x="-773318" y="4239023"/>
            <a:ext cx="2209611" cy="115368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676694">
            <a:off x="170531" y="4255281"/>
            <a:ext cx="638123" cy="638123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395300"/>
            <a:ext cx="77040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3624850" y="1296500"/>
            <a:ext cx="4636200" cy="24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8"/>
          <p:cNvSpPr/>
          <p:nvPr/>
        </p:nvSpPr>
        <p:spPr>
          <a:xfrm rot="-5200701" flipH="1">
            <a:off x="-3342047" y="-328769"/>
            <a:ext cx="7321312" cy="5052313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4690715" flipH="1">
            <a:off x="-2550660" y="184715"/>
            <a:ext cx="6293724" cy="434319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 rot="-5400000">
            <a:off x="8582395" y="3257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8"/>
          <p:cNvSpPr/>
          <p:nvPr/>
        </p:nvSpPr>
        <p:spPr>
          <a:xfrm rot="1384793">
            <a:off x="8042119" y="-178330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1383187" flipH="1">
            <a:off x="8394358" y="611731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3037101">
            <a:off x="8051023" y="-183077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-3469443">
            <a:off x="7952652" y="4285930"/>
            <a:ext cx="1853973" cy="1021473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rot="4913565" flipH="1">
            <a:off x="8543664" y="427995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2664000" y="390975"/>
            <a:ext cx="38160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2014250" y="177035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2"/>
          </p:nvPr>
        </p:nvSpPr>
        <p:spPr>
          <a:xfrm>
            <a:off x="2014350" y="2369500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3" hasCustomPrompt="1"/>
          </p:nvPr>
        </p:nvSpPr>
        <p:spPr>
          <a:xfrm>
            <a:off x="13750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4"/>
          </p:nvPr>
        </p:nvSpPr>
        <p:spPr>
          <a:xfrm>
            <a:off x="5722200" y="1770350"/>
            <a:ext cx="20682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5722200" y="2369500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50812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2014250" y="30693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8"/>
          </p:nvPr>
        </p:nvSpPr>
        <p:spPr>
          <a:xfrm>
            <a:off x="2014250" y="3662625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9" hasCustomPrompt="1"/>
          </p:nvPr>
        </p:nvSpPr>
        <p:spPr>
          <a:xfrm>
            <a:off x="13750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3"/>
          </p:nvPr>
        </p:nvSpPr>
        <p:spPr>
          <a:xfrm>
            <a:off x="5722200" y="30693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5722200" y="3662625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12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/>
          <p:nvPr/>
        </p:nvSpPr>
        <p:spPr>
          <a:xfrm rot="8869443" flipH="1">
            <a:off x="-765423" y="-118770"/>
            <a:ext cx="1853973" cy="1021473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486435">
            <a:off x="40098" y="8976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9769112" flipH="1">
            <a:off x="7940997" y="4253962"/>
            <a:ext cx="1614776" cy="102793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9770985">
            <a:off x="8389335" y="4049774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8116857" flipH="1">
            <a:off x="7951857" y="4212530"/>
            <a:ext cx="1695627" cy="107935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1687375" y="392900"/>
            <a:ext cx="57693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1"/>
          </p:nvPr>
        </p:nvSpPr>
        <p:spPr>
          <a:xfrm>
            <a:off x="1126809" y="2622338"/>
            <a:ext cx="1685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2"/>
          </p:nvPr>
        </p:nvSpPr>
        <p:spPr>
          <a:xfrm>
            <a:off x="990625" y="2923087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3"/>
          </p:nvPr>
        </p:nvSpPr>
        <p:spPr>
          <a:xfrm>
            <a:off x="3729459" y="2622338"/>
            <a:ext cx="1685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93400" y="2923087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5"/>
          </p:nvPr>
        </p:nvSpPr>
        <p:spPr>
          <a:xfrm>
            <a:off x="6332109" y="2622338"/>
            <a:ext cx="1685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6196175" y="2923087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/>
          <p:nvPr/>
        </p:nvSpPr>
        <p:spPr>
          <a:xfrm rot="4369112" flipH="1">
            <a:off x="8205505" y="-147801"/>
            <a:ext cx="1614776" cy="102793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4370985">
            <a:off x="8294735" y="352862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rot="2716857" flipH="1">
            <a:off x="8149357" y="-224795"/>
            <a:ext cx="1695627" cy="107935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rot="2700000" flipH="1">
            <a:off x="-635240" y="4257452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1445350" y="388150"/>
            <a:ext cx="62532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2599200" y="1601275"/>
            <a:ext cx="3945600" cy="29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38100" lvl="0" indent="-31750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/>
          <p:nvPr/>
        </p:nvSpPr>
        <p:spPr>
          <a:xfrm rot="8565322">
            <a:off x="6920077" y="3790171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 rot="8353947">
            <a:off x="6937069" y="3694179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 rot="8565322">
            <a:off x="-904223" y="-1413879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 rot="8353947">
            <a:off x="-887231" y="-1509871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7_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 rot="8565215">
            <a:off x="5551060" y="1325706"/>
            <a:ext cx="6444369" cy="4700410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"/>
          <p:cNvSpPr/>
          <p:nvPr/>
        </p:nvSpPr>
        <p:spPr>
          <a:xfrm rot="8353851">
            <a:off x="5580951" y="1155935"/>
            <a:ext cx="6443273" cy="4699954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 rot="8565322">
            <a:off x="6920077" y="3790171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"/>
          <p:cNvSpPr/>
          <p:nvPr/>
        </p:nvSpPr>
        <p:spPr>
          <a:xfrm rot="8353947">
            <a:off x="6937069" y="3694179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"/>
          <p:cNvSpPr/>
          <p:nvPr/>
        </p:nvSpPr>
        <p:spPr>
          <a:xfrm rot="8565322">
            <a:off x="-904223" y="-1413879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"/>
          <p:cNvSpPr/>
          <p:nvPr/>
        </p:nvSpPr>
        <p:spPr>
          <a:xfrm rot="8353947">
            <a:off x="-887231" y="-1509871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040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1" r:id="rId6"/>
    <p:sldLayoutId id="2147483668" r:id="rId7"/>
    <p:sldLayoutId id="2147483671" r:id="rId8"/>
    <p:sldLayoutId id="2147483672" r:id="rId9"/>
    <p:sldLayoutId id="2147483673" r:id="rId10"/>
    <p:sldLayoutId id="2147483674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ew-york-city-taxi-fare-prediction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ew-york-city-taxi-fare-prediction/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ctrTitle"/>
          </p:nvPr>
        </p:nvSpPr>
        <p:spPr>
          <a:xfrm>
            <a:off x="180965" y="1016231"/>
            <a:ext cx="4319223" cy="194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/>
              <a:t>MIS 584 Project Final</a:t>
            </a:r>
            <a:br>
              <a:rPr lang="en" sz="2400"/>
            </a:br>
            <a:r>
              <a:rPr lang="en" sz="4800"/>
              <a:t>NYC Taxi Fare Prediction</a:t>
            </a:r>
            <a:endParaRPr lang="en-US" sz="480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1209841" y="3001872"/>
            <a:ext cx="22593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u="sng"/>
              <a:t>Team</a:t>
            </a:r>
            <a:r>
              <a:rPr lang="zh-CN" altLang="en-US" u="sng"/>
              <a:t> </a:t>
            </a:r>
            <a:r>
              <a:rPr lang="en-US" altLang="zh-CN" u="sng"/>
              <a:t>12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Yash </a:t>
            </a:r>
            <a:r>
              <a:rPr lang="en-US" err="1"/>
              <a:t>Jethmalani</a:t>
            </a:r>
            <a:r>
              <a:rPr lang="en-US"/>
              <a:t>​ Abhimanyu </a:t>
            </a:r>
            <a:r>
              <a:rPr lang="en-US" err="1"/>
              <a:t>Paldiwal</a:t>
            </a:r>
            <a:r>
              <a:rPr lang="en-US"/>
              <a:t>​ Zhuo Huang</a:t>
            </a:r>
            <a:endParaRPr/>
          </a:p>
        </p:txBody>
      </p:sp>
      <p:grpSp>
        <p:nvGrpSpPr>
          <p:cNvPr id="298" name="Google Shape;298;p33"/>
          <p:cNvGrpSpPr/>
          <p:nvPr/>
        </p:nvGrpSpPr>
        <p:grpSpPr>
          <a:xfrm>
            <a:off x="4774930" y="1147927"/>
            <a:ext cx="4078127" cy="2609228"/>
            <a:chOff x="4774930" y="1147927"/>
            <a:chExt cx="4078127" cy="2609228"/>
          </a:xfrm>
        </p:grpSpPr>
        <p:grpSp>
          <p:nvGrpSpPr>
            <p:cNvPr id="299" name="Google Shape;299;p33"/>
            <p:cNvGrpSpPr/>
            <p:nvPr/>
          </p:nvGrpSpPr>
          <p:grpSpPr>
            <a:xfrm flipH="1">
              <a:off x="4774930" y="2423427"/>
              <a:ext cx="3721114" cy="1333728"/>
              <a:chOff x="5443311" y="2503600"/>
              <a:chExt cx="3432129" cy="1192106"/>
            </a:xfrm>
          </p:grpSpPr>
          <p:sp>
            <p:nvSpPr>
              <p:cNvPr id="300" name="Google Shape;300;p33"/>
              <p:cNvSpPr/>
              <p:nvPr/>
            </p:nvSpPr>
            <p:spPr>
              <a:xfrm>
                <a:off x="6650156" y="3167608"/>
                <a:ext cx="523052" cy="528098"/>
              </a:xfrm>
              <a:custGeom>
                <a:avLst/>
                <a:gdLst/>
                <a:ahLst/>
                <a:cxnLst/>
                <a:rect l="l" t="t" r="r" b="b"/>
                <a:pathLst>
                  <a:path w="32855" h="33172" extrusionOk="0">
                    <a:moveTo>
                      <a:pt x="12830" y="0"/>
                    </a:moveTo>
                    <a:cubicBezTo>
                      <a:pt x="5731" y="0"/>
                      <a:pt x="1" y="7418"/>
                      <a:pt x="1" y="16586"/>
                    </a:cubicBezTo>
                    <a:cubicBezTo>
                      <a:pt x="1" y="25754"/>
                      <a:pt x="5731" y="33172"/>
                      <a:pt x="12830" y="33172"/>
                    </a:cubicBezTo>
                    <a:lnTo>
                      <a:pt x="20025" y="33172"/>
                    </a:lnTo>
                    <a:cubicBezTo>
                      <a:pt x="27124" y="33172"/>
                      <a:pt x="32855" y="25754"/>
                      <a:pt x="32855" y="16586"/>
                    </a:cubicBezTo>
                    <a:cubicBezTo>
                      <a:pt x="32855" y="7418"/>
                      <a:pt x="27124" y="0"/>
                      <a:pt x="200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8082074" y="3167608"/>
                <a:ext cx="522542" cy="528098"/>
              </a:xfrm>
              <a:custGeom>
                <a:avLst/>
                <a:gdLst/>
                <a:ahLst/>
                <a:cxnLst/>
                <a:rect l="l" t="t" r="r" b="b"/>
                <a:pathLst>
                  <a:path w="32823" h="33172" extrusionOk="0">
                    <a:moveTo>
                      <a:pt x="12798" y="0"/>
                    </a:moveTo>
                    <a:cubicBezTo>
                      <a:pt x="5731" y="0"/>
                      <a:pt x="1" y="7418"/>
                      <a:pt x="1" y="16586"/>
                    </a:cubicBezTo>
                    <a:cubicBezTo>
                      <a:pt x="1" y="25754"/>
                      <a:pt x="5731" y="33172"/>
                      <a:pt x="12798" y="33172"/>
                    </a:cubicBezTo>
                    <a:lnTo>
                      <a:pt x="20025" y="33172"/>
                    </a:lnTo>
                    <a:cubicBezTo>
                      <a:pt x="27092" y="33172"/>
                      <a:pt x="32822" y="25754"/>
                      <a:pt x="32822" y="16586"/>
                    </a:cubicBezTo>
                    <a:cubicBezTo>
                      <a:pt x="32822" y="7418"/>
                      <a:pt x="27092" y="0"/>
                      <a:pt x="200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7009035" y="3103729"/>
                <a:ext cx="846387" cy="378100"/>
              </a:xfrm>
              <a:custGeom>
                <a:avLst/>
                <a:gdLst/>
                <a:ahLst/>
                <a:cxnLst/>
                <a:rect l="l" t="t" r="r" b="b"/>
                <a:pathLst>
                  <a:path w="53165" h="23750" extrusionOk="0">
                    <a:moveTo>
                      <a:pt x="0" y="1"/>
                    </a:moveTo>
                    <a:lnTo>
                      <a:pt x="0" y="23750"/>
                    </a:lnTo>
                    <a:lnTo>
                      <a:pt x="53164" y="23750"/>
                    </a:lnTo>
                    <a:lnTo>
                      <a:pt x="531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7272606" y="3179263"/>
                <a:ext cx="39836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23" h="32409" extrusionOk="0">
                    <a:moveTo>
                      <a:pt x="12511" y="0"/>
                    </a:moveTo>
                    <a:cubicBezTo>
                      <a:pt x="5603" y="0"/>
                      <a:pt x="0" y="7259"/>
                      <a:pt x="0" y="16204"/>
                    </a:cubicBezTo>
                    <a:cubicBezTo>
                      <a:pt x="0" y="25150"/>
                      <a:pt x="5603" y="32408"/>
                      <a:pt x="12511" y="32408"/>
                    </a:cubicBezTo>
                    <a:cubicBezTo>
                      <a:pt x="19419" y="32408"/>
                      <a:pt x="25022" y="25150"/>
                      <a:pt x="25022" y="16204"/>
                    </a:cubicBezTo>
                    <a:cubicBezTo>
                      <a:pt x="25022" y="7259"/>
                      <a:pt x="19419" y="0"/>
                      <a:pt x="125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>
                <a:off x="7359778" y="3179263"/>
                <a:ext cx="226558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32409" extrusionOk="0">
                    <a:moveTo>
                      <a:pt x="1" y="0"/>
                    </a:moveTo>
                    <a:lnTo>
                      <a:pt x="1" y="32408"/>
                    </a:lnTo>
                    <a:lnTo>
                      <a:pt x="7036" y="32408"/>
                    </a:lnTo>
                    <a:lnTo>
                      <a:pt x="14231" y="25213"/>
                    </a:lnTo>
                    <a:lnTo>
                      <a:pt x="70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>
                <a:off x="7160070" y="3179263"/>
                <a:ext cx="39887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55" h="32409" extrusionOk="0">
                    <a:moveTo>
                      <a:pt x="12544" y="0"/>
                    </a:moveTo>
                    <a:cubicBezTo>
                      <a:pt x="5636" y="0"/>
                      <a:pt x="1" y="7259"/>
                      <a:pt x="1" y="16204"/>
                    </a:cubicBezTo>
                    <a:cubicBezTo>
                      <a:pt x="1" y="25150"/>
                      <a:pt x="5636" y="32408"/>
                      <a:pt x="12544" y="32408"/>
                    </a:cubicBezTo>
                    <a:cubicBezTo>
                      <a:pt x="19452" y="32408"/>
                      <a:pt x="25055" y="25150"/>
                      <a:pt x="25055" y="16204"/>
                    </a:cubicBezTo>
                    <a:cubicBezTo>
                      <a:pt x="25055" y="7259"/>
                      <a:pt x="19452" y="0"/>
                      <a:pt x="12544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>
                <a:off x="7249790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7" y="1"/>
                      <a:pt x="1" y="3662"/>
                      <a:pt x="1" y="8182"/>
                    </a:cubicBezTo>
                    <a:cubicBezTo>
                      <a:pt x="1" y="12703"/>
                      <a:pt x="2707" y="16395"/>
                      <a:pt x="6049" y="16395"/>
                    </a:cubicBezTo>
                    <a:cubicBezTo>
                      <a:pt x="9360" y="16395"/>
                      <a:pt x="12098" y="12703"/>
                      <a:pt x="12098" y="8182"/>
                    </a:cubicBezTo>
                    <a:cubicBezTo>
                      <a:pt x="12098" y="3662"/>
                      <a:pt x="9360" y="1"/>
                      <a:pt x="6049" y="1"/>
                    </a:cubicBezTo>
                    <a:close/>
                  </a:path>
                </a:pathLst>
              </a:custGeom>
              <a:solidFill>
                <a:srgbClr val="B8B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3"/>
              <p:cNvSpPr/>
              <p:nvPr/>
            </p:nvSpPr>
            <p:spPr>
              <a:xfrm>
                <a:off x="7294403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6" y="1"/>
                      <a:pt x="0" y="3662"/>
                      <a:pt x="0" y="8182"/>
                    </a:cubicBezTo>
                    <a:cubicBezTo>
                      <a:pt x="0" y="12703"/>
                      <a:pt x="2706" y="16395"/>
                      <a:pt x="6049" y="16395"/>
                    </a:cubicBezTo>
                    <a:cubicBezTo>
                      <a:pt x="9391" y="16395"/>
                      <a:pt x="12097" y="12703"/>
                      <a:pt x="12097" y="8182"/>
                    </a:cubicBezTo>
                    <a:cubicBezTo>
                      <a:pt x="12097" y="3662"/>
                      <a:pt x="9391" y="1"/>
                      <a:pt x="6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3"/>
              <p:cNvSpPr/>
              <p:nvPr/>
            </p:nvSpPr>
            <p:spPr>
              <a:xfrm>
                <a:off x="5577627" y="3103729"/>
                <a:ext cx="845877" cy="378100"/>
              </a:xfrm>
              <a:custGeom>
                <a:avLst/>
                <a:gdLst/>
                <a:ahLst/>
                <a:cxnLst/>
                <a:rect l="l" t="t" r="r" b="b"/>
                <a:pathLst>
                  <a:path w="53133" h="23750" extrusionOk="0">
                    <a:moveTo>
                      <a:pt x="0" y="1"/>
                    </a:moveTo>
                    <a:lnTo>
                      <a:pt x="0" y="23750"/>
                    </a:lnTo>
                    <a:lnTo>
                      <a:pt x="53133" y="23750"/>
                    </a:lnTo>
                    <a:lnTo>
                      <a:pt x="531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5840689" y="3179263"/>
                <a:ext cx="39887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55" h="32409" extrusionOk="0">
                    <a:moveTo>
                      <a:pt x="12512" y="0"/>
                    </a:moveTo>
                    <a:cubicBezTo>
                      <a:pt x="5604" y="0"/>
                      <a:pt x="1" y="7259"/>
                      <a:pt x="1" y="16204"/>
                    </a:cubicBezTo>
                    <a:cubicBezTo>
                      <a:pt x="1" y="25150"/>
                      <a:pt x="5604" y="32408"/>
                      <a:pt x="12512" y="32408"/>
                    </a:cubicBezTo>
                    <a:cubicBezTo>
                      <a:pt x="19452" y="32408"/>
                      <a:pt x="25055" y="25150"/>
                      <a:pt x="25055" y="16204"/>
                    </a:cubicBezTo>
                    <a:cubicBezTo>
                      <a:pt x="25055" y="7259"/>
                      <a:pt x="19452" y="0"/>
                      <a:pt x="125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5927877" y="3179263"/>
                <a:ext cx="227067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32409" extrusionOk="0">
                    <a:moveTo>
                      <a:pt x="0" y="0"/>
                    </a:moveTo>
                    <a:lnTo>
                      <a:pt x="0" y="32408"/>
                    </a:lnTo>
                    <a:lnTo>
                      <a:pt x="7036" y="32408"/>
                    </a:lnTo>
                    <a:lnTo>
                      <a:pt x="14262" y="25213"/>
                    </a:lnTo>
                    <a:lnTo>
                      <a:pt x="70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5728678" y="3179263"/>
                <a:ext cx="39836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23" h="32409" extrusionOk="0">
                    <a:moveTo>
                      <a:pt x="12511" y="0"/>
                    </a:moveTo>
                    <a:cubicBezTo>
                      <a:pt x="5603" y="0"/>
                      <a:pt x="0" y="7259"/>
                      <a:pt x="0" y="16204"/>
                    </a:cubicBezTo>
                    <a:cubicBezTo>
                      <a:pt x="0" y="25150"/>
                      <a:pt x="5603" y="32408"/>
                      <a:pt x="12511" y="32408"/>
                    </a:cubicBezTo>
                    <a:cubicBezTo>
                      <a:pt x="19419" y="32408"/>
                      <a:pt x="25022" y="25150"/>
                      <a:pt x="25022" y="16204"/>
                    </a:cubicBezTo>
                    <a:cubicBezTo>
                      <a:pt x="25022" y="7259"/>
                      <a:pt x="19419" y="0"/>
                      <a:pt x="12511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5816113" y="3316541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6" y="1"/>
                      <a:pt x="0" y="3662"/>
                      <a:pt x="0" y="8182"/>
                    </a:cubicBezTo>
                    <a:cubicBezTo>
                      <a:pt x="0" y="12703"/>
                      <a:pt x="2706" y="16395"/>
                      <a:pt x="6049" y="16395"/>
                    </a:cubicBezTo>
                    <a:cubicBezTo>
                      <a:pt x="9391" y="16395"/>
                      <a:pt x="12097" y="12703"/>
                      <a:pt x="12097" y="8182"/>
                    </a:cubicBezTo>
                    <a:cubicBezTo>
                      <a:pt x="12097" y="3662"/>
                      <a:pt x="9391" y="1"/>
                      <a:pt x="6049" y="1"/>
                    </a:cubicBezTo>
                    <a:close/>
                  </a:path>
                </a:pathLst>
              </a:custGeom>
              <a:solidFill>
                <a:srgbClr val="B8B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5862486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38" y="1"/>
                      <a:pt x="1" y="3662"/>
                      <a:pt x="1" y="8182"/>
                    </a:cubicBezTo>
                    <a:cubicBezTo>
                      <a:pt x="1" y="12703"/>
                      <a:pt x="2738" y="16395"/>
                      <a:pt x="6049" y="16395"/>
                    </a:cubicBezTo>
                    <a:cubicBezTo>
                      <a:pt x="9392" y="16395"/>
                      <a:pt x="12098" y="12703"/>
                      <a:pt x="12098" y="8182"/>
                    </a:cubicBezTo>
                    <a:cubicBezTo>
                      <a:pt x="12098" y="3662"/>
                      <a:pt x="9392" y="1"/>
                      <a:pt x="6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5443311" y="2627186"/>
                <a:ext cx="3432129" cy="855095"/>
              </a:xfrm>
              <a:custGeom>
                <a:avLst/>
                <a:gdLst/>
                <a:ahLst/>
                <a:cxnLst/>
                <a:rect l="l" t="t" r="r" b="b"/>
                <a:pathLst>
                  <a:path w="215586" h="53712" extrusionOk="0">
                    <a:moveTo>
                      <a:pt x="118190" y="0"/>
                    </a:moveTo>
                    <a:cubicBezTo>
                      <a:pt x="117929" y="0"/>
                      <a:pt x="117668" y="2"/>
                      <a:pt x="117407" y="6"/>
                    </a:cubicBezTo>
                    <a:lnTo>
                      <a:pt x="55998" y="325"/>
                    </a:lnTo>
                    <a:cubicBezTo>
                      <a:pt x="46224" y="325"/>
                      <a:pt x="19515" y="16751"/>
                      <a:pt x="19515" y="16751"/>
                    </a:cubicBezTo>
                    <a:cubicBezTo>
                      <a:pt x="19127" y="16746"/>
                      <a:pt x="18739" y="16743"/>
                      <a:pt x="18351" y="16743"/>
                    </a:cubicBezTo>
                    <a:cubicBezTo>
                      <a:pt x="14511" y="16743"/>
                      <a:pt x="10696" y="17027"/>
                      <a:pt x="6908" y="17547"/>
                    </a:cubicBezTo>
                    <a:cubicBezTo>
                      <a:pt x="2929" y="18120"/>
                      <a:pt x="0" y="21527"/>
                      <a:pt x="0" y="25538"/>
                    </a:cubicBezTo>
                    <a:lnTo>
                      <a:pt x="0" y="53680"/>
                    </a:lnTo>
                    <a:lnTo>
                      <a:pt x="0" y="53712"/>
                    </a:lnTo>
                    <a:lnTo>
                      <a:pt x="16077" y="53712"/>
                    </a:lnTo>
                    <a:cubicBezTo>
                      <a:pt x="16077" y="53712"/>
                      <a:pt x="14867" y="34547"/>
                      <a:pt x="30466" y="33815"/>
                    </a:cubicBezTo>
                    <a:cubicBezTo>
                      <a:pt x="30738" y="33802"/>
                      <a:pt x="31005" y="33796"/>
                      <a:pt x="31268" y="33796"/>
                    </a:cubicBezTo>
                    <a:cubicBezTo>
                      <a:pt x="46057" y="33796"/>
                      <a:pt x="45842" y="53712"/>
                      <a:pt x="45842" y="53712"/>
                    </a:cubicBezTo>
                    <a:lnTo>
                      <a:pt x="106138" y="53712"/>
                    </a:lnTo>
                    <a:cubicBezTo>
                      <a:pt x="105437" y="46740"/>
                      <a:pt x="108525" y="32860"/>
                      <a:pt x="120049" y="32860"/>
                    </a:cubicBezTo>
                    <a:cubicBezTo>
                      <a:pt x="131606" y="32860"/>
                      <a:pt x="135171" y="44193"/>
                      <a:pt x="135171" y="44193"/>
                    </a:cubicBezTo>
                    <a:lnTo>
                      <a:pt x="215045" y="44193"/>
                    </a:lnTo>
                    <a:cubicBezTo>
                      <a:pt x="215045" y="44193"/>
                      <a:pt x="215586" y="38813"/>
                      <a:pt x="213962" y="33910"/>
                    </a:cubicBezTo>
                    <a:cubicBezTo>
                      <a:pt x="212339" y="29008"/>
                      <a:pt x="204794" y="26970"/>
                      <a:pt x="204794" y="26970"/>
                    </a:cubicBezTo>
                    <a:lnTo>
                      <a:pt x="168438" y="19012"/>
                    </a:lnTo>
                    <a:lnTo>
                      <a:pt x="141092" y="5418"/>
                    </a:lnTo>
                    <a:cubicBezTo>
                      <a:pt x="133972" y="1874"/>
                      <a:pt x="126136" y="0"/>
                      <a:pt x="118190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6501653" y="2503600"/>
                <a:ext cx="494157" cy="128745"/>
              </a:xfrm>
              <a:custGeom>
                <a:avLst/>
                <a:gdLst/>
                <a:ahLst/>
                <a:cxnLst/>
                <a:rect l="l" t="t" r="r" b="b"/>
                <a:pathLst>
                  <a:path w="31040" h="8087" extrusionOk="0">
                    <a:moveTo>
                      <a:pt x="3630" y="1"/>
                    </a:moveTo>
                    <a:cubicBezTo>
                      <a:pt x="1624" y="1"/>
                      <a:pt x="0" y="1592"/>
                      <a:pt x="32" y="3598"/>
                    </a:cubicBezTo>
                    <a:lnTo>
                      <a:pt x="32" y="8087"/>
                    </a:lnTo>
                    <a:lnTo>
                      <a:pt x="31039" y="8087"/>
                    </a:lnTo>
                    <a:lnTo>
                      <a:pt x="31039" y="3566"/>
                    </a:lnTo>
                    <a:cubicBezTo>
                      <a:pt x="31039" y="1592"/>
                      <a:pt x="29416" y="1"/>
                      <a:pt x="274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6575658" y="2503600"/>
                <a:ext cx="493647" cy="128745"/>
              </a:xfrm>
              <a:custGeom>
                <a:avLst/>
                <a:gdLst/>
                <a:ahLst/>
                <a:cxnLst/>
                <a:rect l="l" t="t" r="r" b="b"/>
                <a:pathLst>
                  <a:path w="31008" h="8087" extrusionOk="0">
                    <a:moveTo>
                      <a:pt x="3598" y="1"/>
                    </a:moveTo>
                    <a:cubicBezTo>
                      <a:pt x="1624" y="1"/>
                      <a:pt x="0" y="1592"/>
                      <a:pt x="0" y="3598"/>
                    </a:cubicBezTo>
                    <a:lnTo>
                      <a:pt x="0" y="8087"/>
                    </a:lnTo>
                    <a:lnTo>
                      <a:pt x="31007" y="8087"/>
                    </a:lnTo>
                    <a:lnTo>
                      <a:pt x="31007" y="3566"/>
                    </a:lnTo>
                    <a:cubicBezTo>
                      <a:pt x="31007" y="1592"/>
                      <a:pt x="29416" y="1"/>
                      <a:pt x="27410" y="1"/>
                    </a:cubicBez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6688178" y="2532498"/>
                <a:ext cx="60321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4458" extrusionOk="0">
                    <a:moveTo>
                      <a:pt x="1" y="0"/>
                    </a:moveTo>
                    <a:lnTo>
                      <a:pt x="1" y="701"/>
                    </a:lnTo>
                    <a:lnTo>
                      <a:pt x="1465" y="701"/>
                    </a:lnTo>
                    <a:lnTo>
                      <a:pt x="1497" y="4457"/>
                    </a:lnTo>
                    <a:lnTo>
                      <a:pt x="2325" y="4457"/>
                    </a:lnTo>
                    <a:lnTo>
                      <a:pt x="2325" y="701"/>
                    </a:lnTo>
                    <a:lnTo>
                      <a:pt x="3789" y="701"/>
                    </a:lnTo>
                    <a:lnTo>
                      <a:pt x="37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6752041" y="2532498"/>
                <a:ext cx="77053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4458" extrusionOk="0">
                    <a:moveTo>
                      <a:pt x="2420" y="828"/>
                    </a:moveTo>
                    <a:lnTo>
                      <a:pt x="3248" y="2770"/>
                    </a:lnTo>
                    <a:lnTo>
                      <a:pt x="1593" y="2770"/>
                    </a:lnTo>
                    <a:lnTo>
                      <a:pt x="2420" y="828"/>
                    </a:lnTo>
                    <a:close/>
                    <a:moveTo>
                      <a:pt x="2006" y="0"/>
                    </a:moveTo>
                    <a:lnTo>
                      <a:pt x="1" y="4457"/>
                    </a:lnTo>
                    <a:lnTo>
                      <a:pt x="860" y="4457"/>
                    </a:lnTo>
                    <a:lnTo>
                      <a:pt x="1306" y="3407"/>
                    </a:lnTo>
                    <a:lnTo>
                      <a:pt x="3534" y="3407"/>
                    </a:lnTo>
                    <a:lnTo>
                      <a:pt x="3980" y="4457"/>
                    </a:lnTo>
                    <a:lnTo>
                      <a:pt x="4840" y="4457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>
                <a:off x="6834166" y="2532498"/>
                <a:ext cx="68424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4458" extrusionOk="0">
                    <a:moveTo>
                      <a:pt x="96" y="0"/>
                    </a:moveTo>
                    <a:lnTo>
                      <a:pt x="1655" y="2165"/>
                    </a:lnTo>
                    <a:lnTo>
                      <a:pt x="0" y="4457"/>
                    </a:lnTo>
                    <a:lnTo>
                      <a:pt x="923" y="4457"/>
                    </a:lnTo>
                    <a:lnTo>
                      <a:pt x="2133" y="2770"/>
                    </a:lnTo>
                    <a:lnTo>
                      <a:pt x="3311" y="4457"/>
                    </a:lnTo>
                    <a:lnTo>
                      <a:pt x="4298" y="4457"/>
                    </a:lnTo>
                    <a:lnTo>
                      <a:pt x="2610" y="2133"/>
                    </a:lnTo>
                    <a:lnTo>
                      <a:pt x="4170" y="0"/>
                    </a:lnTo>
                    <a:lnTo>
                      <a:pt x="3247" y="0"/>
                    </a:lnTo>
                    <a:lnTo>
                      <a:pt x="2133" y="1592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6917787" y="2532498"/>
                <a:ext cx="13198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4458" extrusionOk="0">
                    <a:moveTo>
                      <a:pt x="1" y="0"/>
                    </a:moveTo>
                    <a:lnTo>
                      <a:pt x="1" y="4457"/>
                    </a:lnTo>
                    <a:lnTo>
                      <a:pt x="828" y="4457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5860464" y="2666306"/>
                <a:ext cx="1284776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80702" h="17510" extrusionOk="0">
                    <a:moveTo>
                      <a:pt x="34223" y="1"/>
                    </a:moveTo>
                    <a:cubicBezTo>
                      <a:pt x="30498" y="1"/>
                      <a:pt x="26837" y="1051"/>
                      <a:pt x="23685" y="3057"/>
                    </a:cubicBezTo>
                    <a:lnTo>
                      <a:pt x="637" y="16109"/>
                    </a:lnTo>
                    <a:cubicBezTo>
                      <a:pt x="0" y="16491"/>
                      <a:pt x="255" y="17478"/>
                      <a:pt x="1019" y="17510"/>
                    </a:cubicBezTo>
                    <a:lnTo>
                      <a:pt x="79174" y="17510"/>
                    </a:lnTo>
                    <a:cubicBezTo>
                      <a:pt x="80288" y="17478"/>
                      <a:pt x="80702" y="15982"/>
                      <a:pt x="79715" y="15409"/>
                    </a:cubicBezTo>
                    <a:lnTo>
                      <a:pt x="55457" y="1752"/>
                    </a:lnTo>
                    <a:cubicBezTo>
                      <a:pt x="53387" y="605"/>
                      <a:pt x="51032" y="1"/>
                      <a:pt x="486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5868058" y="2931900"/>
                <a:ext cx="1262488" cy="474400"/>
              </a:xfrm>
              <a:custGeom>
                <a:avLst/>
                <a:gdLst/>
                <a:ahLst/>
                <a:cxnLst/>
                <a:rect l="l" t="t" r="r" b="b"/>
                <a:pathLst>
                  <a:path w="79302" h="29799" fill="none" extrusionOk="0">
                    <a:moveTo>
                      <a:pt x="1" y="1"/>
                    </a:moveTo>
                    <a:lnTo>
                      <a:pt x="1" y="9806"/>
                    </a:lnTo>
                    <a:cubicBezTo>
                      <a:pt x="1" y="9806"/>
                      <a:pt x="21171" y="5540"/>
                      <a:pt x="23336" y="29798"/>
                    </a:cubicBezTo>
                    <a:lnTo>
                      <a:pt x="71661" y="29798"/>
                    </a:lnTo>
                    <a:cubicBezTo>
                      <a:pt x="71661" y="29798"/>
                      <a:pt x="70388" y="6081"/>
                      <a:pt x="79301" y="288"/>
                    </a:cubicBez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6415994" y="2945083"/>
                <a:ext cx="80587" cy="46121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28971" fill="none" extrusionOk="0">
                    <a:moveTo>
                      <a:pt x="5062" y="1"/>
                    </a:moveTo>
                    <a:cubicBezTo>
                      <a:pt x="5062" y="1"/>
                      <a:pt x="0" y="2229"/>
                      <a:pt x="2452" y="28970"/>
                    </a:cubicBez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6527494" y="2982595"/>
                <a:ext cx="107969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2389" extrusionOk="0">
                    <a:moveTo>
                      <a:pt x="956" y="0"/>
                    </a:moveTo>
                    <a:cubicBezTo>
                      <a:pt x="447" y="0"/>
                      <a:pt x="1" y="446"/>
                      <a:pt x="1" y="956"/>
                    </a:cubicBezTo>
                    <a:lnTo>
                      <a:pt x="1" y="1401"/>
                    </a:lnTo>
                    <a:cubicBezTo>
                      <a:pt x="1" y="1942"/>
                      <a:pt x="447" y="2388"/>
                      <a:pt x="956" y="2388"/>
                    </a:cubicBezTo>
                    <a:lnTo>
                      <a:pt x="5827" y="2388"/>
                    </a:lnTo>
                    <a:cubicBezTo>
                      <a:pt x="6368" y="2388"/>
                      <a:pt x="6782" y="1942"/>
                      <a:pt x="6782" y="1401"/>
                    </a:cubicBezTo>
                    <a:lnTo>
                      <a:pt x="6782" y="956"/>
                    </a:lnTo>
                    <a:cubicBezTo>
                      <a:pt x="6782" y="446"/>
                      <a:pt x="6368" y="0"/>
                      <a:pt x="58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5855908" y="3043995"/>
                <a:ext cx="107954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2389" extrusionOk="0">
                    <a:moveTo>
                      <a:pt x="955" y="0"/>
                    </a:moveTo>
                    <a:cubicBezTo>
                      <a:pt x="414" y="0"/>
                      <a:pt x="0" y="446"/>
                      <a:pt x="0" y="956"/>
                    </a:cubicBezTo>
                    <a:lnTo>
                      <a:pt x="0" y="1401"/>
                    </a:lnTo>
                    <a:cubicBezTo>
                      <a:pt x="0" y="1942"/>
                      <a:pt x="414" y="2388"/>
                      <a:pt x="955" y="2388"/>
                    </a:cubicBezTo>
                    <a:lnTo>
                      <a:pt x="5826" y="2388"/>
                    </a:lnTo>
                    <a:cubicBezTo>
                      <a:pt x="6335" y="2388"/>
                      <a:pt x="6781" y="1942"/>
                      <a:pt x="6781" y="1401"/>
                    </a:cubicBezTo>
                    <a:lnTo>
                      <a:pt x="6781" y="956"/>
                    </a:lnTo>
                    <a:cubicBezTo>
                      <a:pt x="6781" y="446"/>
                      <a:pt x="6335" y="0"/>
                      <a:pt x="58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6867777" y="2665797"/>
                <a:ext cx="1216192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76394" h="17510" extrusionOk="0">
                    <a:moveTo>
                      <a:pt x="2057" y="0"/>
                    </a:moveTo>
                    <a:cubicBezTo>
                      <a:pt x="523" y="0"/>
                      <a:pt x="1" y="2107"/>
                      <a:pt x="1423" y="2802"/>
                    </a:cubicBezTo>
                    <a:lnTo>
                      <a:pt x="29183" y="17510"/>
                    </a:lnTo>
                    <a:lnTo>
                      <a:pt x="76394" y="17510"/>
                    </a:lnTo>
                    <a:lnTo>
                      <a:pt x="44623" y="2006"/>
                    </a:lnTo>
                    <a:cubicBezTo>
                      <a:pt x="41980" y="701"/>
                      <a:pt x="39052" y="1"/>
                      <a:pt x="36091" y="1"/>
                    </a:cubicBezTo>
                    <a:lnTo>
                      <a:pt x="2091" y="1"/>
                    </a:lnTo>
                    <a:cubicBezTo>
                      <a:pt x="2080" y="1"/>
                      <a:pt x="2068" y="0"/>
                      <a:pt x="20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7442397" y="2982595"/>
                <a:ext cx="695370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3679" h="1" fill="none" extrusionOk="0">
                    <a:moveTo>
                      <a:pt x="1" y="0"/>
                    </a:moveTo>
                    <a:lnTo>
                      <a:pt x="43678" y="0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7033364" y="2666306"/>
                <a:ext cx="654296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41099" h="17510" extrusionOk="0">
                    <a:moveTo>
                      <a:pt x="0" y="1"/>
                    </a:moveTo>
                    <a:lnTo>
                      <a:pt x="30816" y="17510"/>
                    </a:lnTo>
                    <a:lnTo>
                      <a:pt x="41099" y="17510"/>
                    </a:lnTo>
                    <a:lnTo>
                      <a:pt x="10315" y="1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7339000" y="2666306"/>
                <a:ext cx="544337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34192" h="17510" extrusionOk="0">
                    <a:moveTo>
                      <a:pt x="1" y="1"/>
                    </a:moveTo>
                    <a:lnTo>
                      <a:pt x="30817" y="17510"/>
                    </a:lnTo>
                    <a:lnTo>
                      <a:pt x="34191" y="17510"/>
                    </a:lnTo>
                    <a:lnTo>
                      <a:pt x="3375" y="1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7595486" y="3330314"/>
                <a:ext cx="1271085" cy="151542"/>
              </a:xfrm>
              <a:custGeom>
                <a:avLst/>
                <a:gdLst/>
                <a:ahLst/>
                <a:cxnLst/>
                <a:rect l="l" t="t" r="r" b="b"/>
                <a:pathLst>
                  <a:path w="79842" h="9519" extrusionOk="0">
                    <a:moveTo>
                      <a:pt x="0" y="0"/>
                    </a:moveTo>
                    <a:lnTo>
                      <a:pt x="0" y="5730"/>
                    </a:lnTo>
                    <a:cubicBezTo>
                      <a:pt x="0" y="7831"/>
                      <a:pt x="1687" y="9519"/>
                      <a:pt x="3820" y="9519"/>
                    </a:cubicBezTo>
                    <a:lnTo>
                      <a:pt x="75162" y="9519"/>
                    </a:lnTo>
                    <a:cubicBezTo>
                      <a:pt x="77709" y="9519"/>
                      <a:pt x="79778" y="7449"/>
                      <a:pt x="79778" y="4903"/>
                    </a:cubicBezTo>
                    <a:lnTo>
                      <a:pt x="79842" y="0"/>
                    </a:ln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8290905" y="3311558"/>
                <a:ext cx="206291" cy="62343"/>
              </a:xfrm>
              <a:custGeom>
                <a:avLst/>
                <a:gdLst/>
                <a:ahLst/>
                <a:cxnLst/>
                <a:rect l="l" t="t" r="r" b="b"/>
                <a:pathLst>
                  <a:path w="12958" h="3916" extrusionOk="0">
                    <a:moveTo>
                      <a:pt x="0" y="0"/>
                    </a:moveTo>
                    <a:lnTo>
                      <a:pt x="0" y="3916"/>
                    </a:lnTo>
                    <a:lnTo>
                      <a:pt x="12957" y="3916"/>
                    </a:lnTo>
                    <a:lnTo>
                      <a:pt x="129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8046600" y="3187367"/>
                <a:ext cx="60768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38171" h="1" fill="none" extrusionOk="0">
                    <a:moveTo>
                      <a:pt x="0" y="1"/>
                    </a:moveTo>
                    <a:lnTo>
                      <a:pt x="38170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8157098" y="3233493"/>
                <a:ext cx="39987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118" h="1" fill="none" extrusionOk="0">
                    <a:moveTo>
                      <a:pt x="0" y="1"/>
                    </a:moveTo>
                    <a:lnTo>
                      <a:pt x="25118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8157098" y="3279619"/>
                <a:ext cx="39987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118" h="1" fill="none" extrusionOk="0">
                    <a:moveTo>
                      <a:pt x="0" y="1"/>
                    </a:moveTo>
                    <a:lnTo>
                      <a:pt x="25118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7765786" y="3167608"/>
                <a:ext cx="346674" cy="119113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7482" extrusionOk="0">
                    <a:moveTo>
                      <a:pt x="2547" y="0"/>
                    </a:moveTo>
                    <a:cubicBezTo>
                      <a:pt x="1147" y="0"/>
                      <a:pt x="1" y="1146"/>
                      <a:pt x="1" y="2547"/>
                    </a:cubicBezTo>
                    <a:lnTo>
                      <a:pt x="1" y="4935"/>
                    </a:lnTo>
                    <a:cubicBezTo>
                      <a:pt x="1" y="6335"/>
                      <a:pt x="1147" y="7481"/>
                      <a:pt x="2547" y="7481"/>
                    </a:cubicBezTo>
                    <a:lnTo>
                      <a:pt x="19229" y="7481"/>
                    </a:lnTo>
                    <a:cubicBezTo>
                      <a:pt x="20630" y="7481"/>
                      <a:pt x="21776" y="6335"/>
                      <a:pt x="21776" y="4935"/>
                    </a:cubicBezTo>
                    <a:lnTo>
                      <a:pt x="21776" y="2547"/>
                    </a:lnTo>
                    <a:cubicBezTo>
                      <a:pt x="21776" y="1146"/>
                      <a:pt x="20630" y="0"/>
                      <a:pt x="19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8608212" y="3167608"/>
                <a:ext cx="261518" cy="119113"/>
              </a:xfrm>
              <a:custGeom>
                <a:avLst/>
                <a:gdLst/>
                <a:ahLst/>
                <a:cxnLst/>
                <a:rect l="l" t="t" r="r" b="b"/>
                <a:pathLst>
                  <a:path w="16427" h="7482" extrusionOk="0">
                    <a:moveTo>
                      <a:pt x="2547" y="0"/>
                    </a:moveTo>
                    <a:cubicBezTo>
                      <a:pt x="1146" y="0"/>
                      <a:pt x="0" y="1146"/>
                      <a:pt x="0" y="2547"/>
                    </a:cubicBezTo>
                    <a:lnTo>
                      <a:pt x="0" y="4935"/>
                    </a:lnTo>
                    <a:cubicBezTo>
                      <a:pt x="0" y="6335"/>
                      <a:pt x="1146" y="7481"/>
                      <a:pt x="2547" y="7481"/>
                    </a:cubicBezTo>
                    <a:lnTo>
                      <a:pt x="16331" y="7481"/>
                    </a:lnTo>
                    <a:cubicBezTo>
                      <a:pt x="16427" y="2451"/>
                      <a:pt x="15345" y="318"/>
                      <a:pt x="15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7765786" y="3246167"/>
                <a:ext cx="346674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" fill="none" extrusionOk="0">
                    <a:moveTo>
                      <a:pt x="1" y="1"/>
                    </a:moveTo>
                    <a:lnTo>
                      <a:pt x="21776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8608212" y="3246167"/>
                <a:ext cx="258477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" fill="none" extrusionOk="0">
                    <a:moveTo>
                      <a:pt x="0" y="1"/>
                    </a:moveTo>
                    <a:lnTo>
                      <a:pt x="16236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33"/>
            <p:cNvGrpSpPr/>
            <p:nvPr/>
          </p:nvGrpSpPr>
          <p:grpSpPr>
            <a:xfrm flipH="1">
              <a:off x="7233551" y="1147927"/>
              <a:ext cx="1619507" cy="2609219"/>
              <a:chOff x="4881187" y="1425516"/>
              <a:chExt cx="1493734" cy="2332158"/>
            </a:xfrm>
          </p:grpSpPr>
          <p:sp>
            <p:nvSpPr>
              <p:cNvPr id="340" name="Google Shape;340;p33"/>
              <p:cNvSpPr/>
              <p:nvPr/>
            </p:nvSpPr>
            <p:spPr>
              <a:xfrm>
                <a:off x="5300871" y="3391714"/>
                <a:ext cx="328430" cy="151542"/>
              </a:xfrm>
              <a:custGeom>
                <a:avLst/>
                <a:gdLst/>
                <a:ahLst/>
                <a:cxnLst/>
                <a:rect l="l" t="t" r="r" b="b"/>
                <a:pathLst>
                  <a:path w="20630" h="9519" extrusionOk="0">
                    <a:moveTo>
                      <a:pt x="3821" y="0"/>
                    </a:moveTo>
                    <a:cubicBezTo>
                      <a:pt x="1720" y="0"/>
                      <a:pt x="1" y="1719"/>
                      <a:pt x="1" y="3820"/>
                    </a:cubicBezTo>
                    <a:lnTo>
                      <a:pt x="1" y="5730"/>
                    </a:lnTo>
                    <a:cubicBezTo>
                      <a:pt x="1" y="7831"/>
                      <a:pt x="1720" y="9519"/>
                      <a:pt x="3821" y="9519"/>
                    </a:cubicBezTo>
                    <a:lnTo>
                      <a:pt x="19325" y="9519"/>
                    </a:lnTo>
                    <a:cubicBezTo>
                      <a:pt x="19325" y="9519"/>
                      <a:pt x="19261" y="4361"/>
                      <a:pt x="20630" y="0"/>
                    </a:cubicBez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6037863" y="1425516"/>
                <a:ext cx="337058" cy="503327"/>
              </a:xfrm>
              <a:custGeom>
                <a:avLst/>
                <a:gdLst/>
                <a:ahLst/>
                <a:cxnLst/>
                <a:rect l="l" t="t" r="r" b="b"/>
                <a:pathLst>
                  <a:path w="21172" h="31616" extrusionOk="0">
                    <a:moveTo>
                      <a:pt x="10857" y="0"/>
                    </a:moveTo>
                    <a:cubicBezTo>
                      <a:pt x="9131" y="0"/>
                      <a:pt x="7305" y="425"/>
                      <a:pt x="5476" y="1372"/>
                    </a:cubicBezTo>
                    <a:cubicBezTo>
                      <a:pt x="4076" y="2168"/>
                      <a:pt x="2898" y="3314"/>
                      <a:pt x="2070" y="4715"/>
                    </a:cubicBezTo>
                    <a:cubicBezTo>
                      <a:pt x="1" y="8439"/>
                      <a:pt x="192" y="12100"/>
                      <a:pt x="1656" y="14997"/>
                    </a:cubicBezTo>
                    <a:lnTo>
                      <a:pt x="1752" y="15156"/>
                    </a:lnTo>
                    <a:cubicBezTo>
                      <a:pt x="1784" y="15220"/>
                      <a:pt x="1815" y="15284"/>
                      <a:pt x="1847" y="15347"/>
                    </a:cubicBezTo>
                    <a:lnTo>
                      <a:pt x="10857" y="31615"/>
                    </a:lnTo>
                    <a:lnTo>
                      <a:pt x="19866" y="15316"/>
                    </a:lnTo>
                    <a:cubicBezTo>
                      <a:pt x="19898" y="15252"/>
                      <a:pt x="19929" y="15188"/>
                      <a:pt x="19961" y="15156"/>
                    </a:cubicBezTo>
                    <a:lnTo>
                      <a:pt x="19993" y="15061"/>
                    </a:lnTo>
                    <a:cubicBezTo>
                      <a:pt x="20757" y="13597"/>
                      <a:pt x="21171" y="11973"/>
                      <a:pt x="21171" y="10318"/>
                    </a:cubicBezTo>
                    <a:cubicBezTo>
                      <a:pt x="21171" y="4625"/>
                      <a:pt x="16558" y="0"/>
                      <a:pt x="1085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6137725" y="1515268"/>
                <a:ext cx="145461" cy="145477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9138" extrusionOk="0">
                    <a:moveTo>
                      <a:pt x="4585" y="1"/>
                    </a:moveTo>
                    <a:cubicBezTo>
                      <a:pt x="2070" y="1"/>
                      <a:pt x="0" y="2038"/>
                      <a:pt x="0" y="4553"/>
                    </a:cubicBezTo>
                    <a:cubicBezTo>
                      <a:pt x="0" y="7100"/>
                      <a:pt x="2070" y="9137"/>
                      <a:pt x="4585" y="9137"/>
                    </a:cubicBezTo>
                    <a:cubicBezTo>
                      <a:pt x="7099" y="9137"/>
                      <a:pt x="9137" y="7100"/>
                      <a:pt x="9137" y="4553"/>
                    </a:cubicBezTo>
                    <a:cubicBezTo>
                      <a:pt x="9137" y="2038"/>
                      <a:pt x="7099" y="1"/>
                      <a:pt x="4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5590809" y="3628409"/>
                <a:ext cx="290922" cy="90744"/>
              </a:xfrm>
              <a:custGeom>
                <a:avLst/>
                <a:gdLst/>
                <a:ahLst/>
                <a:cxnLst/>
                <a:rect l="l" t="t" r="r" b="b"/>
                <a:pathLst>
                  <a:path w="18274" h="5700" extrusionOk="0">
                    <a:moveTo>
                      <a:pt x="1210" y="1"/>
                    </a:moveTo>
                    <a:lnTo>
                      <a:pt x="0" y="5477"/>
                    </a:lnTo>
                    <a:lnTo>
                      <a:pt x="18274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5589790" y="3715598"/>
                <a:ext cx="291941" cy="42077"/>
              </a:xfrm>
              <a:custGeom>
                <a:avLst/>
                <a:gdLst/>
                <a:ahLst/>
                <a:cxnLst/>
                <a:rect l="l" t="t" r="r" b="b"/>
                <a:pathLst>
                  <a:path w="18338" h="2643" extrusionOk="0">
                    <a:moveTo>
                      <a:pt x="64" y="1"/>
                    </a:moveTo>
                    <a:lnTo>
                      <a:pt x="1" y="2420"/>
                    </a:lnTo>
                    <a:lnTo>
                      <a:pt x="18274" y="2643"/>
                    </a:lnTo>
                    <a:lnTo>
                      <a:pt x="18338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5717021" y="3645143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5610074" y="3483966"/>
                <a:ext cx="113541" cy="144442"/>
              </a:xfrm>
              <a:custGeom>
                <a:avLst/>
                <a:gdLst/>
                <a:ahLst/>
                <a:cxnLst/>
                <a:rect l="l" t="t" r="r" b="b"/>
                <a:pathLst>
                  <a:path w="7132" h="9073" extrusionOk="0">
                    <a:moveTo>
                      <a:pt x="541" y="0"/>
                    </a:moveTo>
                    <a:lnTo>
                      <a:pt x="0" y="9073"/>
                    </a:lnTo>
                    <a:lnTo>
                      <a:pt x="6558" y="9073"/>
                    </a:lnTo>
                    <a:lnTo>
                      <a:pt x="7131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5581685" y="2534589"/>
                <a:ext cx="209842" cy="1047584"/>
              </a:xfrm>
              <a:custGeom>
                <a:avLst/>
                <a:gdLst/>
                <a:ahLst/>
                <a:cxnLst/>
                <a:rect l="l" t="t" r="r" b="b"/>
                <a:pathLst>
                  <a:path w="13181" h="65803" extrusionOk="0">
                    <a:moveTo>
                      <a:pt x="1592" y="1"/>
                    </a:moveTo>
                    <a:lnTo>
                      <a:pt x="0" y="65803"/>
                    </a:lnTo>
                    <a:lnTo>
                      <a:pt x="9137" y="65803"/>
                    </a:lnTo>
                    <a:lnTo>
                      <a:pt x="13180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5355117" y="3628409"/>
                <a:ext cx="291432" cy="90744"/>
              </a:xfrm>
              <a:custGeom>
                <a:avLst/>
                <a:gdLst/>
                <a:ahLst/>
                <a:cxnLst/>
                <a:rect l="l" t="t" r="r" b="b"/>
                <a:pathLst>
                  <a:path w="18306" h="5700" extrusionOk="0">
                    <a:moveTo>
                      <a:pt x="1210" y="1"/>
                    </a:moveTo>
                    <a:lnTo>
                      <a:pt x="0" y="5477"/>
                    </a:lnTo>
                    <a:lnTo>
                      <a:pt x="18305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5354098" y="3715598"/>
                <a:ext cx="292450" cy="42077"/>
              </a:xfrm>
              <a:custGeom>
                <a:avLst/>
                <a:gdLst/>
                <a:ahLst/>
                <a:cxnLst/>
                <a:rect l="l" t="t" r="r" b="b"/>
                <a:pathLst>
                  <a:path w="18370" h="2643" extrusionOk="0">
                    <a:moveTo>
                      <a:pt x="64" y="1"/>
                    </a:moveTo>
                    <a:lnTo>
                      <a:pt x="1" y="2420"/>
                    </a:lnTo>
                    <a:lnTo>
                      <a:pt x="18306" y="2643"/>
                    </a:lnTo>
                    <a:lnTo>
                      <a:pt x="18369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5514272" y="3661877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2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5481330" y="3645143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5374367" y="3483966"/>
                <a:ext cx="123682" cy="144442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9073" extrusionOk="0">
                    <a:moveTo>
                      <a:pt x="1211" y="0"/>
                    </a:moveTo>
                    <a:lnTo>
                      <a:pt x="1" y="9073"/>
                    </a:lnTo>
                    <a:lnTo>
                      <a:pt x="6559" y="9073"/>
                    </a:lnTo>
                    <a:lnTo>
                      <a:pt x="7769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5341424" y="2534589"/>
                <a:ext cx="365937" cy="1047584"/>
              </a:xfrm>
              <a:custGeom>
                <a:avLst/>
                <a:gdLst/>
                <a:ahLst/>
                <a:cxnLst/>
                <a:rect l="l" t="t" r="r" b="b"/>
                <a:pathLst>
                  <a:path w="22986" h="65803" extrusionOk="0">
                    <a:moveTo>
                      <a:pt x="8946" y="1"/>
                    </a:moveTo>
                    <a:lnTo>
                      <a:pt x="1" y="65803"/>
                    </a:lnTo>
                    <a:lnTo>
                      <a:pt x="9997" y="65803"/>
                    </a:lnTo>
                    <a:lnTo>
                      <a:pt x="22985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5593340" y="2662824"/>
                <a:ext cx="140398" cy="449565"/>
              </a:xfrm>
              <a:custGeom>
                <a:avLst/>
                <a:gdLst/>
                <a:ahLst/>
                <a:cxnLst/>
                <a:rect l="l" t="t" r="r" b="b"/>
                <a:pathLst>
                  <a:path w="8819" h="28239" fill="none" extrusionOk="0">
                    <a:moveTo>
                      <a:pt x="1" y="28238"/>
                    </a:moveTo>
                    <a:lnTo>
                      <a:pt x="5094" y="2420"/>
                    </a:lnTo>
                    <a:lnTo>
                      <a:pt x="8819" y="1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5463083" y="2618227"/>
                <a:ext cx="88706" cy="69952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4394" fill="none" extrusionOk="0">
                    <a:moveTo>
                      <a:pt x="0" y="4393"/>
                    </a:moveTo>
                    <a:lnTo>
                      <a:pt x="5571" y="0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5701306" y="2115413"/>
                <a:ext cx="298532" cy="326742"/>
              </a:xfrm>
              <a:custGeom>
                <a:avLst/>
                <a:gdLst/>
                <a:ahLst/>
                <a:cxnLst/>
                <a:rect l="l" t="t" r="r" b="b"/>
                <a:pathLst>
                  <a:path w="18752" h="20524" extrusionOk="0">
                    <a:moveTo>
                      <a:pt x="4410" y="0"/>
                    </a:moveTo>
                    <a:cubicBezTo>
                      <a:pt x="3319" y="0"/>
                      <a:pt x="2229" y="446"/>
                      <a:pt x="1433" y="1337"/>
                    </a:cubicBezTo>
                    <a:cubicBezTo>
                      <a:pt x="0" y="2897"/>
                      <a:pt x="32" y="5317"/>
                      <a:pt x="1529" y="6845"/>
                    </a:cubicBezTo>
                    <a:lnTo>
                      <a:pt x="12448" y="19483"/>
                    </a:lnTo>
                    <a:cubicBezTo>
                      <a:pt x="13144" y="20179"/>
                      <a:pt x="14053" y="20524"/>
                      <a:pt x="14958" y="20524"/>
                    </a:cubicBezTo>
                    <a:cubicBezTo>
                      <a:pt x="15999" y="20524"/>
                      <a:pt x="17034" y="20067"/>
                      <a:pt x="17733" y="19165"/>
                    </a:cubicBezTo>
                    <a:cubicBezTo>
                      <a:pt x="18751" y="17828"/>
                      <a:pt x="18688" y="15949"/>
                      <a:pt x="17573" y="14676"/>
                    </a:cubicBezTo>
                    <a:lnTo>
                      <a:pt x="7386" y="1337"/>
                    </a:lnTo>
                    <a:cubicBezTo>
                      <a:pt x="6590" y="446"/>
                      <a:pt x="5500" y="0"/>
                      <a:pt x="4410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5739821" y="2056104"/>
                <a:ext cx="139396" cy="238720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4995" extrusionOk="0">
                    <a:moveTo>
                      <a:pt x="1" y="1"/>
                    </a:moveTo>
                    <a:lnTo>
                      <a:pt x="2930" y="14995"/>
                    </a:lnTo>
                    <a:lnTo>
                      <a:pt x="8756" y="7991"/>
                    </a:lnTo>
                    <a:cubicBezTo>
                      <a:pt x="4967" y="63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5870094" y="2218810"/>
                <a:ext cx="265577" cy="210335"/>
              </a:xfrm>
              <a:custGeom>
                <a:avLst/>
                <a:gdLst/>
                <a:ahLst/>
                <a:cxnLst/>
                <a:rect l="l" t="t" r="r" b="b"/>
                <a:pathLst>
                  <a:path w="16682" h="13212" extrusionOk="0">
                    <a:moveTo>
                      <a:pt x="13912" y="1"/>
                    </a:moveTo>
                    <a:lnTo>
                      <a:pt x="0" y="8755"/>
                    </a:lnTo>
                    <a:lnTo>
                      <a:pt x="6590" y="13212"/>
                    </a:lnTo>
                    <a:lnTo>
                      <a:pt x="16682" y="2866"/>
                    </a:lnTo>
                    <a:lnTo>
                      <a:pt x="13912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6078416" y="2132131"/>
                <a:ext cx="158643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8315" extrusionOk="0">
                    <a:moveTo>
                      <a:pt x="3057" y="1"/>
                    </a:moveTo>
                    <a:lnTo>
                      <a:pt x="446" y="2866"/>
                    </a:lnTo>
                    <a:cubicBezTo>
                      <a:pt x="32" y="3312"/>
                      <a:pt x="1" y="4012"/>
                      <a:pt x="351" y="4489"/>
                    </a:cubicBezTo>
                    <a:lnTo>
                      <a:pt x="1433" y="7514"/>
                    </a:lnTo>
                    <a:cubicBezTo>
                      <a:pt x="1675" y="7756"/>
                      <a:pt x="3097" y="8314"/>
                      <a:pt x="3537" y="8314"/>
                    </a:cubicBezTo>
                    <a:cubicBezTo>
                      <a:pt x="3560" y="8314"/>
                      <a:pt x="3581" y="8313"/>
                      <a:pt x="3598" y="8310"/>
                    </a:cubicBezTo>
                    <a:cubicBezTo>
                      <a:pt x="9965" y="7355"/>
                      <a:pt x="9965" y="2006"/>
                      <a:pt x="9965" y="2006"/>
                    </a:cubicBezTo>
                    <a:lnTo>
                      <a:pt x="3057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6117950" y="2088600"/>
                <a:ext cx="68950" cy="81049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5091" extrusionOk="0">
                    <a:moveTo>
                      <a:pt x="3275" y="1"/>
                    </a:moveTo>
                    <a:cubicBezTo>
                      <a:pt x="2972" y="1"/>
                      <a:pt x="2676" y="142"/>
                      <a:pt x="2484" y="411"/>
                    </a:cubicBezTo>
                    <a:lnTo>
                      <a:pt x="1" y="3626"/>
                    </a:lnTo>
                    <a:lnTo>
                      <a:pt x="1752" y="5091"/>
                    </a:lnTo>
                    <a:lnTo>
                      <a:pt x="4012" y="1557"/>
                    </a:lnTo>
                    <a:cubicBezTo>
                      <a:pt x="4330" y="1143"/>
                      <a:pt x="4267" y="538"/>
                      <a:pt x="3853" y="188"/>
                    </a:cubicBezTo>
                    <a:cubicBezTo>
                      <a:pt x="3676" y="62"/>
                      <a:pt x="3474" y="1"/>
                      <a:pt x="3275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6165094" y="2135395"/>
                <a:ext cx="73503" cy="76830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4826" extrusionOk="0">
                    <a:moveTo>
                      <a:pt x="3652" y="1"/>
                    </a:moveTo>
                    <a:cubicBezTo>
                      <a:pt x="3383" y="1"/>
                      <a:pt x="3119" y="113"/>
                      <a:pt x="2929" y="337"/>
                    </a:cubicBezTo>
                    <a:lnTo>
                      <a:pt x="0" y="3234"/>
                    </a:lnTo>
                    <a:lnTo>
                      <a:pt x="1465" y="4826"/>
                    </a:lnTo>
                    <a:lnTo>
                      <a:pt x="4234" y="1610"/>
                    </a:lnTo>
                    <a:cubicBezTo>
                      <a:pt x="4616" y="1228"/>
                      <a:pt x="4616" y="655"/>
                      <a:pt x="4298" y="241"/>
                    </a:cubicBezTo>
                    <a:cubicBezTo>
                      <a:pt x="4108" y="81"/>
                      <a:pt x="3879" y="1"/>
                      <a:pt x="3652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6147358" y="2106592"/>
                <a:ext cx="71974" cy="75731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757" extrusionOk="0">
                    <a:moveTo>
                      <a:pt x="3516" y="0"/>
                    </a:moveTo>
                    <a:cubicBezTo>
                      <a:pt x="3246" y="0"/>
                      <a:pt x="2972" y="112"/>
                      <a:pt x="2770" y="331"/>
                    </a:cubicBezTo>
                    <a:lnTo>
                      <a:pt x="0" y="3069"/>
                    </a:lnTo>
                    <a:lnTo>
                      <a:pt x="1560" y="4756"/>
                    </a:lnTo>
                    <a:lnTo>
                      <a:pt x="4171" y="1668"/>
                    </a:lnTo>
                    <a:cubicBezTo>
                      <a:pt x="4521" y="1286"/>
                      <a:pt x="4521" y="682"/>
                      <a:pt x="4171" y="268"/>
                    </a:cubicBezTo>
                    <a:cubicBezTo>
                      <a:pt x="3991" y="88"/>
                      <a:pt x="3755" y="0"/>
                      <a:pt x="3516" y="0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6159012" y="2021633"/>
                <a:ext cx="80094" cy="211863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13308" extrusionOk="0">
                    <a:moveTo>
                      <a:pt x="3916" y="1"/>
                    </a:moveTo>
                    <a:lnTo>
                      <a:pt x="2070" y="5636"/>
                    </a:lnTo>
                    <a:lnTo>
                      <a:pt x="0" y="13212"/>
                    </a:lnTo>
                    <a:lnTo>
                      <a:pt x="1178" y="13308"/>
                    </a:lnTo>
                    <a:lnTo>
                      <a:pt x="5030" y="7259"/>
                    </a:lnTo>
                    <a:lnTo>
                      <a:pt x="5030" y="64"/>
                    </a:lnTo>
                    <a:lnTo>
                      <a:pt x="3916" y="1"/>
                    </a:lnTo>
                    <a:close/>
                  </a:path>
                </a:pathLst>
              </a:custGeom>
              <a:solidFill>
                <a:srgbClr val="364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6114909" y="2022397"/>
                <a:ext cx="187538" cy="211227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3268" extrusionOk="0">
                    <a:moveTo>
                      <a:pt x="7757" y="1"/>
                    </a:moveTo>
                    <a:cubicBezTo>
                      <a:pt x="7577" y="1"/>
                      <a:pt x="7402" y="80"/>
                      <a:pt x="7291" y="239"/>
                    </a:cubicBezTo>
                    <a:lnTo>
                      <a:pt x="224" y="9058"/>
                    </a:lnTo>
                    <a:cubicBezTo>
                      <a:pt x="1" y="9312"/>
                      <a:pt x="1" y="9694"/>
                      <a:pt x="224" y="9949"/>
                    </a:cubicBezTo>
                    <a:lnTo>
                      <a:pt x="3471" y="13005"/>
                    </a:lnTo>
                    <a:cubicBezTo>
                      <a:pt x="3614" y="13180"/>
                      <a:pt x="3821" y="13268"/>
                      <a:pt x="4028" y="13268"/>
                    </a:cubicBezTo>
                    <a:cubicBezTo>
                      <a:pt x="4235" y="13268"/>
                      <a:pt x="4442" y="13180"/>
                      <a:pt x="4585" y="13005"/>
                    </a:cubicBezTo>
                    <a:lnTo>
                      <a:pt x="11620" y="4250"/>
                    </a:lnTo>
                    <a:cubicBezTo>
                      <a:pt x="11780" y="4028"/>
                      <a:pt x="11780" y="3709"/>
                      <a:pt x="11620" y="3486"/>
                    </a:cubicBezTo>
                    <a:lnTo>
                      <a:pt x="8246" y="239"/>
                    </a:lnTo>
                    <a:cubicBezTo>
                      <a:pt x="8119" y="80"/>
                      <a:pt x="7936" y="1"/>
                      <a:pt x="7757" y="1"/>
                    </a:cubicBezTo>
                    <a:close/>
                  </a:path>
                </a:pathLst>
              </a:custGeom>
              <a:solidFill>
                <a:srgbClr val="0509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6098191" y="2021760"/>
                <a:ext cx="187538" cy="210733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3237" extrusionOk="0">
                    <a:moveTo>
                      <a:pt x="7736" y="1"/>
                    </a:moveTo>
                    <a:cubicBezTo>
                      <a:pt x="7561" y="1"/>
                      <a:pt x="7386" y="72"/>
                      <a:pt x="7259" y="216"/>
                    </a:cubicBezTo>
                    <a:lnTo>
                      <a:pt x="191" y="9034"/>
                    </a:lnTo>
                    <a:cubicBezTo>
                      <a:pt x="0" y="9289"/>
                      <a:pt x="0" y="9671"/>
                      <a:pt x="191" y="9925"/>
                    </a:cubicBezTo>
                    <a:lnTo>
                      <a:pt x="3438" y="12950"/>
                    </a:lnTo>
                    <a:cubicBezTo>
                      <a:pt x="3582" y="13141"/>
                      <a:pt x="3789" y="13236"/>
                      <a:pt x="3999" y="13236"/>
                    </a:cubicBezTo>
                    <a:cubicBezTo>
                      <a:pt x="4210" y="13236"/>
                      <a:pt x="4425" y="13141"/>
                      <a:pt x="4584" y="12950"/>
                    </a:cubicBezTo>
                    <a:lnTo>
                      <a:pt x="11588" y="4195"/>
                    </a:lnTo>
                    <a:cubicBezTo>
                      <a:pt x="11779" y="4004"/>
                      <a:pt x="11779" y="3686"/>
                      <a:pt x="11588" y="3463"/>
                    </a:cubicBezTo>
                    <a:lnTo>
                      <a:pt x="8214" y="216"/>
                    </a:lnTo>
                    <a:cubicBezTo>
                      <a:pt x="8086" y="72"/>
                      <a:pt x="7911" y="1"/>
                      <a:pt x="77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6075375" y="2108184"/>
                <a:ext cx="57280" cy="111647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7013" extrusionOk="0">
                    <a:moveTo>
                      <a:pt x="2509" y="1"/>
                    </a:moveTo>
                    <a:cubicBezTo>
                      <a:pt x="2038" y="1"/>
                      <a:pt x="1690" y="314"/>
                      <a:pt x="1370" y="868"/>
                    </a:cubicBezTo>
                    <a:cubicBezTo>
                      <a:pt x="701" y="1919"/>
                      <a:pt x="287" y="3097"/>
                      <a:pt x="128" y="4338"/>
                    </a:cubicBezTo>
                    <a:cubicBezTo>
                      <a:pt x="1" y="5357"/>
                      <a:pt x="446" y="6407"/>
                      <a:pt x="1306" y="7012"/>
                    </a:cubicBezTo>
                    <a:lnTo>
                      <a:pt x="2165" y="6949"/>
                    </a:lnTo>
                    <a:cubicBezTo>
                      <a:pt x="3566" y="4306"/>
                      <a:pt x="2898" y="2555"/>
                      <a:pt x="2898" y="2555"/>
                    </a:cubicBezTo>
                    <a:lnTo>
                      <a:pt x="3502" y="1186"/>
                    </a:lnTo>
                    <a:cubicBezTo>
                      <a:pt x="3598" y="613"/>
                      <a:pt x="3184" y="104"/>
                      <a:pt x="2643" y="9"/>
                    </a:cubicBezTo>
                    <a:cubicBezTo>
                      <a:pt x="2597" y="3"/>
                      <a:pt x="2553" y="1"/>
                      <a:pt x="2509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5458514" y="2028734"/>
                <a:ext cx="357818" cy="505810"/>
              </a:xfrm>
              <a:custGeom>
                <a:avLst/>
                <a:gdLst/>
                <a:ahLst/>
                <a:cxnLst/>
                <a:rect l="l" t="t" r="r" b="b"/>
                <a:pathLst>
                  <a:path w="22476" h="31772" extrusionOk="0">
                    <a:moveTo>
                      <a:pt x="12416" y="0"/>
                    </a:moveTo>
                    <a:lnTo>
                      <a:pt x="8309" y="319"/>
                    </a:lnTo>
                    <a:cubicBezTo>
                      <a:pt x="8309" y="319"/>
                      <a:pt x="4553" y="1178"/>
                      <a:pt x="1879" y="2547"/>
                    </a:cubicBezTo>
                    <a:cubicBezTo>
                      <a:pt x="192" y="3375"/>
                      <a:pt x="1" y="5221"/>
                      <a:pt x="223" y="7100"/>
                    </a:cubicBezTo>
                    <a:lnTo>
                      <a:pt x="1592" y="31772"/>
                    </a:lnTo>
                    <a:lnTo>
                      <a:pt x="20916" y="31772"/>
                    </a:lnTo>
                    <a:lnTo>
                      <a:pt x="22285" y="7959"/>
                    </a:lnTo>
                    <a:cubicBezTo>
                      <a:pt x="22476" y="5317"/>
                      <a:pt x="20916" y="2770"/>
                      <a:pt x="18433" y="1911"/>
                    </a:cubicBezTo>
                    <a:cubicBezTo>
                      <a:pt x="15663" y="987"/>
                      <a:pt x="13912" y="64"/>
                      <a:pt x="12416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5806741" y="2154947"/>
                <a:ext cx="6591" cy="11556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7259" fill="none" extrusionOk="0">
                    <a:moveTo>
                      <a:pt x="0" y="7259"/>
                    </a:moveTo>
                    <a:lnTo>
                      <a:pt x="414" y="0"/>
                    </a:lnTo>
                  </a:path>
                </a:pathLst>
              </a:custGeom>
              <a:solidFill>
                <a:srgbClr val="351C75"/>
              </a:solidFill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5555335" y="2033797"/>
                <a:ext cx="189559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3310" extrusionOk="0">
                    <a:moveTo>
                      <a:pt x="2228" y="1"/>
                    </a:moveTo>
                    <a:lnTo>
                      <a:pt x="0" y="606"/>
                    </a:lnTo>
                    <a:cubicBezTo>
                      <a:pt x="0" y="606"/>
                      <a:pt x="1406" y="3310"/>
                      <a:pt x="6337" y="3310"/>
                    </a:cubicBezTo>
                    <a:cubicBezTo>
                      <a:pt x="6756" y="3310"/>
                      <a:pt x="7201" y="3290"/>
                      <a:pt x="7672" y="3248"/>
                    </a:cubicBezTo>
                    <a:cubicBezTo>
                      <a:pt x="11906" y="2866"/>
                      <a:pt x="10219" y="829"/>
                      <a:pt x="10219" y="829"/>
                    </a:cubicBezTo>
                    <a:lnTo>
                      <a:pt x="8118" y="65"/>
                    </a:lnTo>
                    <a:lnTo>
                      <a:pt x="2228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5240559" y="2259363"/>
                <a:ext cx="218454" cy="280781"/>
              </a:xfrm>
              <a:custGeom>
                <a:avLst/>
                <a:gdLst/>
                <a:ahLst/>
                <a:cxnLst/>
                <a:rect l="l" t="t" r="r" b="b"/>
                <a:pathLst>
                  <a:path w="13722" h="17637" extrusionOk="0">
                    <a:moveTo>
                      <a:pt x="3725" y="0"/>
                    </a:moveTo>
                    <a:lnTo>
                      <a:pt x="1" y="6845"/>
                    </a:lnTo>
                    <a:lnTo>
                      <a:pt x="11047" y="17637"/>
                    </a:lnTo>
                    <a:lnTo>
                      <a:pt x="13721" y="14708"/>
                    </a:lnTo>
                    <a:lnTo>
                      <a:pt x="3725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5415939" y="2435826"/>
                <a:ext cx="197169" cy="148199"/>
              </a:xfrm>
              <a:custGeom>
                <a:avLst/>
                <a:gdLst/>
                <a:ahLst/>
                <a:cxnLst/>
                <a:rect l="l" t="t" r="r" b="b"/>
                <a:pathLst>
                  <a:path w="12385" h="9309" extrusionOk="0">
                    <a:moveTo>
                      <a:pt x="7258" y="0"/>
                    </a:moveTo>
                    <a:cubicBezTo>
                      <a:pt x="7087" y="0"/>
                      <a:pt x="6910" y="57"/>
                      <a:pt x="6749" y="187"/>
                    </a:cubicBezTo>
                    <a:lnTo>
                      <a:pt x="2547" y="3466"/>
                    </a:lnTo>
                    <a:lnTo>
                      <a:pt x="0" y="6554"/>
                    </a:lnTo>
                    <a:cubicBezTo>
                      <a:pt x="1582" y="7919"/>
                      <a:pt x="2780" y="8325"/>
                      <a:pt x="3655" y="8325"/>
                    </a:cubicBezTo>
                    <a:cubicBezTo>
                      <a:pt x="4066" y="8325"/>
                      <a:pt x="4406" y="8236"/>
                      <a:pt x="4680" y="8114"/>
                    </a:cubicBezTo>
                    <a:cubicBezTo>
                      <a:pt x="4776" y="8145"/>
                      <a:pt x="4903" y="8209"/>
                      <a:pt x="4999" y="8241"/>
                    </a:cubicBezTo>
                    <a:lnTo>
                      <a:pt x="8532" y="9260"/>
                    </a:lnTo>
                    <a:cubicBezTo>
                      <a:pt x="8623" y="9293"/>
                      <a:pt x="8715" y="9308"/>
                      <a:pt x="8806" y="9308"/>
                    </a:cubicBezTo>
                    <a:cubicBezTo>
                      <a:pt x="9065" y="9308"/>
                      <a:pt x="9306" y="9177"/>
                      <a:pt x="9424" y="8941"/>
                    </a:cubicBezTo>
                    <a:cubicBezTo>
                      <a:pt x="9519" y="8687"/>
                      <a:pt x="9583" y="8337"/>
                      <a:pt x="8882" y="7986"/>
                    </a:cubicBezTo>
                    <a:lnTo>
                      <a:pt x="8882" y="7986"/>
                    </a:lnTo>
                    <a:lnTo>
                      <a:pt x="9583" y="8336"/>
                    </a:lnTo>
                    <a:cubicBezTo>
                      <a:pt x="9664" y="8369"/>
                      <a:pt x="9751" y="8385"/>
                      <a:pt x="9838" y="8385"/>
                    </a:cubicBezTo>
                    <a:cubicBezTo>
                      <a:pt x="10095" y="8385"/>
                      <a:pt x="10355" y="8248"/>
                      <a:pt x="10474" y="7986"/>
                    </a:cubicBezTo>
                    <a:cubicBezTo>
                      <a:pt x="10633" y="7668"/>
                      <a:pt x="10442" y="7286"/>
                      <a:pt x="10060" y="7031"/>
                    </a:cubicBezTo>
                    <a:lnTo>
                      <a:pt x="10060" y="7031"/>
                    </a:lnTo>
                    <a:lnTo>
                      <a:pt x="10570" y="7222"/>
                    </a:lnTo>
                    <a:cubicBezTo>
                      <a:pt x="10661" y="7261"/>
                      <a:pt x="10757" y="7279"/>
                      <a:pt x="10851" y="7279"/>
                    </a:cubicBezTo>
                    <a:cubicBezTo>
                      <a:pt x="11148" y="7279"/>
                      <a:pt x="11428" y="7099"/>
                      <a:pt x="11525" y="6808"/>
                    </a:cubicBezTo>
                    <a:cubicBezTo>
                      <a:pt x="11652" y="6458"/>
                      <a:pt x="11461" y="6076"/>
                      <a:pt x="11143" y="5917"/>
                    </a:cubicBezTo>
                    <a:lnTo>
                      <a:pt x="10379" y="5503"/>
                    </a:lnTo>
                    <a:lnTo>
                      <a:pt x="11270" y="5726"/>
                    </a:lnTo>
                    <a:cubicBezTo>
                      <a:pt x="11349" y="5750"/>
                      <a:pt x="11430" y="5762"/>
                      <a:pt x="11510" y="5762"/>
                    </a:cubicBezTo>
                    <a:cubicBezTo>
                      <a:pt x="11853" y="5762"/>
                      <a:pt x="12186" y="5552"/>
                      <a:pt x="12289" y="5217"/>
                    </a:cubicBezTo>
                    <a:cubicBezTo>
                      <a:pt x="12384" y="4835"/>
                      <a:pt x="12225" y="4453"/>
                      <a:pt x="11875" y="4293"/>
                    </a:cubicBezTo>
                    <a:lnTo>
                      <a:pt x="7609" y="2129"/>
                    </a:lnTo>
                    <a:lnTo>
                      <a:pt x="8023" y="1174"/>
                    </a:lnTo>
                    <a:cubicBezTo>
                      <a:pt x="8289" y="569"/>
                      <a:pt x="7801" y="0"/>
                      <a:pt x="7258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5545192" y="2506710"/>
                <a:ext cx="40055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1179" fill="none" extrusionOk="0">
                    <a:moveTo>
                      <a:pt x="2515" y="1179"/>
                    </a:moveTo>
                    <a:lnTo>
                      <a:pt x="0" y="1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5535560" y="2530529"/>
                <a:ext cx="39036" cy="16238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020" fill="none" extrusionOk="0">
                    <a:moveTo>
                      <a:pt x="2452" y="1020"/>
                    </a:moveTo>
                    <a:lnTo>
                      <a:pt x="0" y="1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5528459" y="2551323"/>
                <a:ext cx="32970" cy="12672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796" fill="none" extrusionOk="0">
                    <a:moveTo>
                      <a:pt x="2070" y="796"/>
                    </a:moveTo>
                    <a:lnTo>
                      <a:pt x="1" y="0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5217250" y="2085925"/>
                <a:ext cx="332473" cy="299694"/>
              </a:xfrm>
              <a:custGeom>
                <a:avLst/>
                <a:gdLst/>
                <a:ahLst/>
                <a:cxnLst/>
                <a:rect l="l" t="t" r="r" b="b"/>
                <a:pathLst>
                  <a:path w="20884" h="18825" extrusionOk="0">
                    <a:moveTo>
                      <a:pt x="16342" y="1"/>
                    </a:moveTo>
                    <a:cubicBezTo>
                      <a:pt x="15241" y="1"/>
                      <a:pt x="14149" y="445"/>
                      <a:pt x="13371" y="1311"/>
                    </a:cubicBezTo>
                    <a:lnTo>
                      <a:pt x="1433" y="12994"/>
                    </a:lnTo>
                    <a:cubicBezTo>
                      <a:pt x="0" y="14554"/>
                      <a:pt x="287" y="17037"/>
                      <a:pt x="2069" y="18215"/>
                    </a:cubicBezTo>
                    <a:cubicBezTo>
                      <a:pt x="2671" y="18625"/>
                      <a:pt x="3355" y="18824"/>
                      <a:pt x="4035" y="18824"/>
                    </a:cubicBezTo>
                    <a:cubicBezTo>
                      <a:pt x="4939" y="18824"/>
                      <a:pt x="5836" y="18473"/>
                      <a:pt x="6526" y="17801"/>
                    </a:cubicBezTo>
                    <a:lnTo>
                      <a:pt x="19197" y="6850"/>
                    </a:lnTo>
                    <a:cubicBezTo>
                      <a:pt x="20884" y="5131"/>
                      <a:pt x="20725" y="2362"/>
                      <a:pt x="18846" y="865"/>
                    </a:cubicBezTo>
                    <a:cubicBezTo>
                      <a:pt x="18110" y="285"/>
                      <a:pt x="17223" y="1"/>
                      <a:pt x="16342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5339912" y="2051040"/>
                <a:ext cx="223517" cy="249864"/>
              </a:xfrm>
              <a:custGeom>
                <a:avLst/>
                <a:gdLst/>
                <a:ahLst/>
                <a:cxnLst/>
                <a:rect l="l" t="t" r="r" b="b"/>
                <a:pathLst>
                  <a:path w="14040" h="15695" extrusionOk="0">
                    <a:moveTo>
                      <a:pt x="12066" y="0"/>
                    </a:moveTo>
                    <a:cubicBezTo>
                      <a:pt x="12066" y="0"/>
                      <a:pt x="5444" y="1305"/>
                      <a:pt x="0" y="8182"/>
                    </a:cubicBezTo>
                    <a:lnTo>
                      <a:pt x="5762" y="15695"/>
                    </a:lnTo>
                    <a:lnTo>
                      <a:pt x="14039" y="9773"/>
                    </a:lnTo>
                    <a:lnTo>
                      <a:pt x="12066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5476251" y="2214256"/>
                <a:ext cx="76543" cy="54749"/>
              </a:xfrm>
              <a:custGeom>
                <a:avLst/>
                <a:gdLst/>
                <a:ahLst/>
                <a:cxnLst/>
                <a:rect l="l" t="t" r="r" b="b"/>
                <a:pathLst>
                  <a:path w="4808" h="3439" fill="none" extrusionOk="0">
                    <a:moveTo>
                      <a:pt x="1" y="3438"/>
                    </a:moveTo>
                    <a:lnTo>
                      <a:pt x="4808" y="0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5711958" y="1703831"/>
                <a:ext cx="78056" cy="103400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6495" extrusionOk="0">
                    <a:moveTo>
                      <a:pt x="2674" y="0"/>
                    </a:moveTo>
                    <a:lnTo>
                      <a:pt x="0" y="414"/>
                    </a:lnTo>
                    <a:lnTo>
                      <a:pt x="3088" y="6495"/>
                    </a:lnTo>
                    <a:cubicBezTo>
                      <a:pt x="4903" y="1974"/>
                      <a:pt x="2674" y="0"/>
                      <a:pt x="2674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5494497" y="1712381"/>
                <a:ext cx="99357" cy="193173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12134" extrusionOk="0">
                    <a:moveTo>
                      <a:pt x="3677" y="0"/>
                    </a:moveTo>
                    <a:cubicBezTo>
                      <a:pt x="3172" y="0"/>
                      <a:pt x="1108" y="220"/>
                      <a:pt x="606" y="3761"/>
                    </a:cubicBezTo>
                    <a:cubicBezTo>
                      <a:pt x="1" y="7772"/>
                      <a:pt x="2993" y="10192"/>
                      <a:pt x="6240" y="12134"/>
                    </a:cubicBezTo>
                    <a:lnTo>
                      <a:pt x="3789" y="5"/>
                    </a:lnTo>
                    <a:cubicBezTo>
                      <a:pt x="3789" y="5"/>
                      <a:pt x="3749" y="0"/>
                      <a:pt x="3677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5522376" y="1672401"/>
                <a:ext cx="238720" cy="244308"/>
              </a:xfrm>
              <a:custGeom>
                <a:avLst/>
                <a:gdLst/>
                <a:ahLst/>
                <a:cxnLst/>
                <a:rect l="l" t="t" r="r" b="b"/>
                <a:pathLst>
                  <a:path w="14995" h="15346" extrusionOk="0">
                    <a:moveTo>
                      <a:pt x="7482" y="1"/>
                    </a:moveTo>
                    <a:cubicBezTo>
                      <a:pt x="3343" y="1"/>
                      <a:pt x="1" y="3439"/>
                      <a:pt x="1" y="7673"/>
                    </a:cubicBezTo>
                    <a:cubicBezTo>
                      <a:pt x="1" y="11907"/>
                      <a:pt x="3343" y="15345"/>
                      <a:pt x="7482" y="15345"/>
                    </a:cubicBezTo>
                    <a:cubicBezTo>
                      <a:pt x="11652" y="15345"/>
                      <a:pt x="14995" y="11907"/>
                      <a:pt x="14995" y="7673"/>
                    </a:cubicBezTo>
                    <a:cubicBezTo>
                      <a:pt x="14995" y="3439"/>
                      <a:pt x="11652" y="1"/>
                      <a:pt x="7482" y="1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5712961" y="1807005"/>
                <a:ext cx="68950" cy="60783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3818" extrusionOk="0">
                    <a:moveTo>
                      <a:pt x="2162" y="0"/>
                    </a:moveTo>
                    <a:cubicBezTo>
                      <a:pt x="1460" y="0"/>
                      <a:pt x="794" y="389"/>
                      <a:pt x="478" y="1065"/>
                    </a:cubicBezTo>
                    <a:cubicBezTo>
                      <a:pt x="1" y="2020"/>
                      <a:pt x="383" y="3135"/>
                      <a:pt x="1338" y="3612"/>
                    </a:cubicBezTo>
                    <a:cubicBezTo>
                      <a:pt x="1607" y="3751"/>
                      <a:pt x="1896" y="3818"/>
                      <a:pt x="2181" y="3818"/>
                    </a:cubicBezTo>
                    <a:cubicBezTo>
                      <a:pt x="2873" y="3818"/>
                      <a:pt x="3546" y="3429"/>
                      <a:pt x="3885" y="2752"/>
                    </a:cubicBezTo>
                    <a:cubicBezTo>
                      <a:pt x="4330" y="1797"/>
                      <a:pt x="3948" y="683"/>
                      <a:pt x="3025" y="206"/>
                    </a:cubicBezTo>
                    <a:cubicBezTo>
                      <a:pt x="2746" y="66"/>
                      <a:pt x="2451" y="0"/>
                      <a:pt x="2162" y="0"/>
                    </a:cubicBezTo>
                    <a:close/>
                  </a:path>
                </a:pathLst>
              </a:custGeom>
              <a:solidFill>
                <a:srgbClr val="DD8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5588277" y="1843721"/>
                <a:ext cx="98338" cy="205272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2894" extrusionOk="0">
                    <a:moveTo>
                      <a:pt x="446" y="1"/>
                    </a:moveTo>
                    <a:lnTo>
                      <a:pt x="0" y="11875"/>
                    </a:lnTo>
                    <a:lnTo>
                      <a:pt x="6176" y="12894"/>
                    </a:lnTo>
                    <a:lnTo>
                      <a:pt x="6081" y="4617"/>
                    </a:lnTo>
                    <a:lnTo>
                      <a:pt x="446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5616666" y="1916723"/>
                <a:ext cx="71465" cy="67421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4235" extrusionOk="0">
                    <a:moveTo>
                      <a:pt x="0" y="0"/>
                    </a:moveTo>
                    <a:lnTo>
                      <a:pt x="4361" y="4234"/>
                    </a:lnTo>
                    <a:lnTo>
                      <a:pt x="4489" y="7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5567276" y="1703847"/>
                <a:ext cx="206005" cy="238816"/>
              </a:xfrm>
              <a:custGeom>
                <a:avLst/>
                <a:gdLst/>
                <a:ahLst/>
                <a:cxnLst/>
                <a:rect l="l" t="t" r="r" b="b"/>
                <a:pathLst>
                  <a:path w="12940" h="15001" extrusionOk="0">
                    <a:moveTo>
                      <a:pt x="6865" y="0"/>
                    </a:moveTo>
                    <a:cubicBezTo>
                      <a:pt x="3337" y="0"/>
                      <a:pt x="0" y="3307"/>
                      <a:pt x="1192" y="9200"/>
                    </a:cubicBezTo>
                    <a:cubicBezTo>
                      <a:pt x="2306" y="14834"/>
                      <a:pt x="6126" y="14898"/>
                      <a:pt x="6126" y="14898"/>
                    </a:cubicBezTo>
                    <a:cubicBezTo>
                      <a:pt x="6554" y="14967"/>
                      <a:pt x="6960" y="15001"/>
                      <a:pt x="7344" y="15001"/>
                    </a:cubicBezTo>
                    <a:cubicBezTo>
                      <a:pt x="9955" y="15001"/>
                      <a:pt x="11541" y="13458"/>
                      <a:pt x="12207" y="11237"/>
                    </a:cubicBezTo>
                    <a:cubicBezTo>
                      <a:pt x="12939" y="8658"/>
                      <a:pt x="11284" y="2005"/>
                      <a:pt x="11284" y="2005"/>
                    </a:cubicBezTo>
                    <a:cubicBezTo>
                      <a:pt x="10024" y="648"/>
                      <a:pt x="8426" y="0"/>
                      <a:pt x="6865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5567499" y="1740181"/>
                <a:ext cx="74506" cy="11013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6918" extrusionOk="0">
                    <a:moveTo>
                      <a:pt x="1429" y="0"/>
                    </a:moveTo>
                    <a:cubicBezTo>
                      <a:pt x="977" y="0"/>
                      <a:pt x="655" y="490"/>
                      <a:pt x="382" y="2493"/>
                    </a:cubicBezTo>
                    <a:cubicBezTo>
                      <a:pt x="0" y="5326"/>
                      <a:pt x="987" y="5772"/>
                      <a:pt x="987" y="5772"/>
                    </a:cubicBezTo>
                    <a:lnTo>
                      <a:pt x="2229" y="6918"/>
                    </a:lnTo>
                    <a:cubicBezTo>
                      <a:pt x="2229" y="6918"/>
                      <a:pt x="4680" y="1283"/>
                      <a:pt x="2037" y="169"/>
                    </a:cubicBezTo>
                    <a:cubicBezTo>
                      <a:pt x="1811" y="78"/>
                      <a:pt x="1610" y="0"/>
                      <a:pt x="1429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5543664" y="1818787"/>
                <a:ext cx="739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4642" h="3956" extrusionOk="0">
                    <a:moveTo>
                      <a:pt x="2197" y="1"/>
                    </a:moveTo>
                    <a:cubicBezTo>
                      <a:pt x="1991" y="1"/>
                      <a:pt x="1777" y="33"/>
                      <a:pt x="1561" y="102"/>
                    </a:cubicBezTo>
                    <a:cubicBezTo>
                      <a:pt x="542" y="453"/>
                      <a:pt x="1" y="1567"/>
                      <a:pt x="351" y="2617"/>
                    </a:cubicBezTo>
                    <a:cubicBezTo>
                      <a:pt x="639" y="3498"/>
                      <a:pt x="1423" y="3955"/>
                      <a:pt x="2208" y="3955"/>
                    </a:cubicBezTo>
                    <a:cubicBezTo>
                      <a:pt x="2899" y="3955"/>
                      <a:pt x="3591" y="3602"/>
                      <a:pt x="3948" y="2872"/>
                    </a:cubicBezTo>
                    <a:cubicBezTo>
                      <a:pt x="4642" y="1485"/>
                      <a:pt x="3594" y="1"/>
                      <a:pt x="2197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5564458" y="1837639"/>
                <a:ext cx="29404" cy="218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370" fill="none" extrusionOk="0">
                    <a:moveTo>
                      <a:pt x="0" y="255"/>
                    </a:moveTo>
                    <a:cubicBezTo>
                      <a:pt x="828" y="1"/>
                      <a:pt x="1687" y="510"/>
                      <a:pt x="1846" y="1370"/>
                    </a:cubicBez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5721575" y="1838658"/>
                <a:ext cx="10666" cy="2789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752" fill="none" extrusionOk="0">
                    <a:moveTo>
                      <a:pt x="224" y="0"/>
                    </a:moveTo>
                    <a:lnTo>
                      <a:pt x="638" y="1433"/>
                    </a:lnTo>
                    <a:cubicBezTo>
                      <a:pt x="669" y="1529"/>
                      <a:pt x="606" y="1624"/>
                      <a:pt x="510" y="1656"/>
                    </a:cubicBezTo>
                    <a:lnTo>
                      <a:pt x="1" y="1751"/>
                    </a:lnTo>
                  </a:path>
                </a:pathLst>
              </a:custGeom>
              <a:noFill/>
              <a:ln w="3975" cap="rnd" cmpd="sng">
                <a:solidFill>
                  <a:srgbClr val="1E0B0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5677121" y="1823914"/>
                <a:ext cx="1760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954" extrusionOk="0">
                    <a:moveTo>
                      <a:pt x="452" y="0"/>
                    </a:moveTo>
                    <a:cubicBezTo>
                      <a:pt x="218" y="0"/>
                      <a:pt x="23" y="211"/>
                      <a:pt x="23" y="449"/>
                    </a:cubicBezTo>
                    <a:cubicBezTo>
                      <a:pt x="1" y="740"/>
                      <a:pt x="231" y="953"/>
                      <a:pt x="481" y="953"/>
                    </a:cubicBezTo>
                    <a:cubicBezTo>
                      <a:pt x="585" y="953"/>
                      <a:pt x="693" y="916"/>
                      <a:pt x="787" y="831"/>
                    </a:cubicBezTo>
                    <a:cubicBezTo>
                      <a:pt x="1106" y="544"/>
                      <a:pt x="946" y="35"/>
                      <a:pt x="501" y="3"/>
                    </a:cubicBezTo>
                    <a:cubicBezTo>
                      <a:pt x="484" y="1"/>
                      <a:pt x="468" y="0"/>
                      <a:pt x="452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5739981" y="1822943"/>
                <a:ext cx="17098" cy="1413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888" extrusionOk="0">
                    <a:moveTo>
                      <a:pt x="500" y="1"/>
                    </a:moveTo>
                    <a:cubicBezTo>
                      <a:pt x="277" y="1"/>
                      <a:pt x="55" y="160"/>
                      <a:pt x="23" y="414"/>
                    </a:cubicBezTo>
                    <a:cubicBezTo>
                      <a:pt x="0" y="682"/>
                      <a:pt x="229" y="888"/>
                      <a:pt x="466" y="888"/>
                    </a:cubicBezTo>
                    <a:cubicBezTo>
                      <a:pt x="567" y="888"/>
                      <a:pt x="669" y="850"/>
                      <a:pt x="755" y="765"/>
                    </a:cubicBezTo>
                    <a:cubicBezTo>
                      <a:pt x="1073" y="510"/>
                      <a:pt x="882" y="32"/>
                      <a:pt x="500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5641997" y="1773776"/>
                <a:ext cx="57296" cy="24342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529" extrusionOk="0">
                    <a:moveTo>
                      <a:pt x="2443" y="1"/>
                    </a:moveTo>
                    <a:cubicBezTo>
                      <a:pt x="2240" y="1"/>
                      <a:pt x="2038" y="32"/>
                      <a:pt x="1847" y="96"/>
                    </a:cubicBezTo>
                    <a:cubicBezTo>
                      <a:pt x="1115" y="383"/>
                      <a:pt x="478" y="892"/>
                      <a:pt x="1" y="1529"/>
                    </a:cubicBezTo>
                    <a:lnTo>
                      <a:pt x="3598" y="383"/>
                    </a:lnTo>
                    <a:cubicBezTo>
                      <a:pt x="3259" y="128"/>
                      <a:pt x="2848" y="1"/>
                      <a:pt x="2443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5731208" y="1772327"/>
                <a:ext cx="29914" cy="1564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983" extrusionOk="0">
                    <a:moveTo>
                      <a:pt x="794" y="0"/>
                    </a:moveTo>
                    <a:cubicBezTo>
                      <a:pt x="492" y="0"/>
                      <a:pt x="205" y="148"/>
                      <a:pt x="1" y="378"/>
                    </a:cubicBezTo>
                    <a:lnTo>
                      <a:pt x="1879" y="983"/>
                    </a:lnTo>
                    <a:cubicBezTo>
                      <a:pt x="1879" y="983"/>
                      <a:pt x="1561" y="187"/>
                      <a:pt x="1019" y="28"/>
                    </a:cubicBezTo>
                    <a:cubicBezTo>
                      <a:pt x="944" y="9"/>
                      <a:pt x="869" y="0"/>
                      <a:pt x="794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5685082" y="1871600"/>
                <a:ext cx="41583" cy="17608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10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62" y="862"/>
                      <a:pt x="906" y="1105"/>
                      <a:pt x="1403" y="1105"/>
                    </a:cubicBezTo>
                    <a:cubicBezTo>
                      <a:pt x="2045" y="1105"/>
                      <a:pt x="2611" y="701"/>
                      <a:pt x="2611" y="701"/>
                    </a:cubicBezTo>
                    <a:cubicBezTo>
                      <a:pt x="1688" y="669"/>
                      <a:pt x="797" y="41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5552294" y="1660715"/>
                <a:ext cx="226558" cy="99691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6262" extrusionOk="0">
                    <a:moveTo>
                      <a:pt x="3823" y="0"/>
                    </a:moveTo>
                    <a:cubicBezTo>
                      <a:pt x="2872" y="0"/>
                      <a:pt x="1957" y="201"/>
                      <a:pt x="1210" y="767"/>
                    </a:cubicBezTo>
                    <a:cubicBezTo>
                      <a:pt x="414" y="1340"/>
                      <a:pt x="0" y="2295"/>
                      <a:pt x="159" y="3250"/>
                    </a:cubicBezTo>
                    <a:cubicBezTo>
                      <a:pt x="318" y="4014"/>
                      <a:pt x="796" y="4810"/>
                      <a:pt x="2197" y="5223"/>
                    </a:cubicBezTo>
                    <a:cubicBezTo>
                      <a:pt x="2197" y="5223"/>
                      <a:pt x="3388" y="6261"/>
                      <a:pt x="6234" y="6261"/>
                    </a:cubicBezTo>
                    <a:cubicBezTo>
                      <a:pt x="7051" y="6261"/>
                      <a:pt x="8004" y="6176"/>
                      <a:pt x="9105" y="5956"/>
                    </a:cubicBezTo>
                    <a:cubicBezTo>
                      <a:pt x="14039" y="4969"/>
                      <a:pt x="14230" y="1626"/>
                      <a:pt x="13625" y="448"/>
                    </a:cubicBezTo>
                    <a:lnTo>
                      <a:pt x="13625" y="448"/>
                    </a:lnTo>
                    <a:cubicBezTo>
                      <a:pt x="13625" y="448"/>
                      <a:pt x="12505" y="1313"/>
                      <a:pt x="10589" y="1313"/>
                    </a:cubicBezTo>
                    <a:cubicBezTo>
                      <a:pt x="10066" y="1313"/>
                      <a:pt x="9485" y="1249"/>
                      <a:pt x="8850" y="1085"/>
                    </a:cubicBezTo>
                    <a:cubicBezTo>
                      <a:pt x="7729" y="789"/>
                      <a:pt x="5707" y="0"/>
                      <a:pt x="3823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5025136" y="2616699"/>
                <a:ext cx="204270" cy="517480"/>
              </a:xfrm>
              <a:custGeom>
                <a:avLst/>
                <a:gdLst/>
                <a:ahLst/>
                <a:cxnLst/>
                <a:rect l="l" t="t" r="r" b="b"/>
                <a:pathLst>
                  <a:path w="12831" h="32505" fill="none" extrusionOk="0">
                    <a:moveTo>
                      <a:pt x="4967" y="1"/>
                    </a:moveTo>
                    <a:lnTo>
                      <a:pt x="7864" y="1"/>
                    </a:lnTo>
                    <a:cubicBezTo>
                      <a:pt x="10602" y="1"/>
                      <a:pt x="12830" y="2229"/>
                      <a:pt x="12830" y="4999"/>
                    </a:cubicBezTo>
                    <a:lnTo>
                      <a:pt x="12830" y="32504"/>
                    </a:lnTo>
                    <a:lnTo>
                      <a:pt x="1" y="32504"/>
                    </a:lnTo>
                    <a:lnTo>
                      <a:pt x="1" y="4999"/>
                    </a:lnTo>
                    <a:cubicBezTo>
                      <a:pt x="1" y="2229"/>
                      <a:pt x="2229" y="1"/>
                      <a:pt x="4967" y="1"/>
                    </a:cubicBezTo>
                    <a:close/>
                  </a:path>
                </a:pathLst>
              </a:custGeom>
              <a:noFill/>
              <a:ln w="28650" cap="flat" cmpd="sng">
                <a:solidFill>
                  <a:srgbClr val="101010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4970397" y="3662594"/>
                <a:ext cx="104419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5959" extrusionOk="0">
                    <a:moveTo>
                      <a:pt x="3287" y="0"/>
                    </a:moveTo>
                    <a:cubicBezTo>
                      <a:pt x="1942" y="0"/>
                      <a:pt x="709" y="919"/>
                      <a:pt x="383" y="2279"/>
                    </a:cubicBezTo>
                    <a:cubicBezTo>
                      <a:pt x="1" y="3903"/>
                      <a:pt x="1019" y="5494"/>
                      <a:pt x="2611" y="5876"/>
                    </a:cubicBezTo>
                    <a:cubicBezTo>
                      <a:pt x="2842" y="5932"/>
                      <a:pt x="3074" y="5958"/>
                      <a:pt x="3302" y="5958"/>
                    </a:cubicBezTo>
                    <a:cubicBezTo>
                      <a:pt x="4648" y="5958"/>
                      <a:pt x="5882" y="5036"/>
                      <a:pt x="6208" y="3648"/>
                    </a:cubicBezTo>
                    <a:cubicBezTo>
                      <a:pt x="6559" y="2056"/>
                      <a:pt x="5572" y="464"/>
                      <a:pt x="3980" y="82"/>
                    </a:cubicBezTo>
                    <a:cubicBezTo>
                      <a:pt x="3748" y="27"/>
                      <a:pt x="3516" y="0"/>
                      <a:pt x="3287" y="0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5179738" y="3662498"/>
                <a:ext cx="104419" cy="95042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5970" extrusionOk="0">
                    <a:moveTo>
                      <a:pt x="3279" y="1"/>
                    </a:moveTo>
                    <a:cubicBezTo>
                      <a:pt x="2515" y="1"/>
                      <a:pt x="1751" y="295"/>
                      <a:pt x="1178" y="884"/>
                    </a:cubicBezTo>
                    <a:cubicBezTo>
                      <a:pt x="0" y="2030"/>
                      <a:pt x="0" y="3940"/>
                      <a:pt x="1178" y="5086"/>
                    </a:cubicBezTo>
                    <a:cubicBezTo>
                      <a:pt x="1751" y="5675"/>
                      <a:pt x="2515" y="5970"/>
                      <a:pt x="3279" y="5970"/>
                    </a:cubicBezTo>
                    <a:cubicBezTo>
                      <a:pt x="4043" y="5970"/>
                      <a:pt x="4807" y="5675"/>
                      <a:pt x="5380" y="5086"/>
                    </a:cubicBezTo>
                    <a:cubicBezTo>
                      <a:pt x="6558" y="3940"/>
                      <a:pt x="6558" y="2030"/>
                      <a:pt x="5380" y="884"/>
                    </a:cubicBezTo>
                    <a:cubicBezTo>
                      <a:pt x="4807" y="295"/>
                      <a:pt x="4043" y="1"/>
                      <a:pt x="3279" y="1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4881187" y="2983683"/>
                <a:ext cx="492135" cy="715110"/>
              </a:xfrm>
              <a:custGeom>
                <a:avLst/>
                <a:gdLst/>
                <a:ahLst/>
                <a:cxnLst/>
                <a:rect l="l" t="t" r="r" b="b"/>
                <a:pathLst>
                  <a:path w="30913" h="44919" extrusionOk="0">
                    <a:moveTo>
                      <a:pt x="5253" y="0"/>
                    </a:moveTo>
                    <a:cubicBezTo>
                      <a:pt x="2356" y="0"/>
                      <a:pt x="1" y="2356"/>
                      <a:pt x="1" y="5253"/>
                    </a:cubicBezTo>
                    <a:lnTo>
                      <a:pt x="1" y="39634"/>
                    </a:lnTo>
                    <a:cubicBezTo>
                      <a:pt x="1" y="42563"/>
                      <a:pt x="2356" y="44919"/>
                      <a:pt x="5253" y="44919"/>
                    </a:cubicBezTo>
                    <a:lnTo>
                      <a:pt x="25660" y="44919"/>
                    </a:lnTo>
                    <a:cubicBezTo>
                      <a:pt x="28588" y="44919"/>
                      <a:pt x="30912" y="42563"/>
                      <a:pt x="30912" y="39634"/>
                    </a:cubicBezTo>
                    <a:lnTo>
                      <a:pt x="30912" y="5253"/>
                    </a:lnTo>
                    <a:cubicBezTo>
                      <a:pt x="30912" y="2356"/>
                      <a:pt x="28588" y="0"/>
                      <a:pt x="25660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4965843" y="3096713"/>
                <a:ext cx="17751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31040" fill="none" extrusionOk="0">
                    <a:moveTo>
                      <a:pt x="0" y="0"/>
                    </a:moveTo>
                    <a:lnTo>
                      <a:pt x="1114" y="0"/>
                    </a:lnTo>
                    <a:lnTo>
                      <a:pt x="1114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5061136" y="3096713"/>
                <a:ext cx="18260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31040" fill="none" extrusionOk="0">
                    <a:moveTo>
                      <a:pt x="0" y="0"/>
                    </a:moveTo>
                    <a:lnTo>
                      <a:pt x="1146" y="0"/>
                    </a:lnTo>
                    <a:lnTo>
                      <a:pt x="1146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5156922" y="3096713"/>
                <a:ext cx="17767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31040" fill="none" extrusionOk="0">
                    <a:moveTo>
                      <a:pt x="1" y="0"/>
                    </a:moveTo>
                    <a:lnTo>
                      <a:pt x="1115" y="0"/>
                    </a:lnTo>
                    <a:lnTo>
                      <a:pt x="1115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5252214" y="3096713"/>
                <a:ext cx="18260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31040" fill="none" extrusionOk="0">
                    <a:moveTo>
                      <a:pt x="1" y="0"/>
                    </a:moveTo>
                    <a:lnTo>
                      <a:pt x="1147" y="0"/>
                    </a:lnTo>
                    <a:lnTo>
                      <a:pt x="1147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3" name="Google Shape;403;p33"/>
          <p:cNvSpPr/>
          <p:nvPr/>
        </p:nvSpPr>
        <p:spPr>
          <a:xfrm>
            <a:off x="4572000" y="3757154"/>
            <a:ext cx="4281047" cy="16"/>
          </a:xfrm>
          <a:custGeom>
            <a:avLst/>
            <a:gdLst/>
            <a:ahLst/>
            <a:cxnLst/>
            <a:rect l="l" t="t" r="r" b="b"/>
            <a:pathLst>
              <a:path w="268910" h="1" fill="none" extrusionOk="0">
                <a:moveTo>
                  <a:pt x="0" y="1"/>
                </a:moveTo>
                <a:lnTo>
                  <a:pt x="268910" y="1"/>
                </a:lnTo>
              </a:path>
            </a:pathLst>
          </a:custGeom>
          <a:noFill/>
          <a:ln w="95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8A86E-966F-4AED-9DB0-E7AD2505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95" y="414261"/>
            <a:ext cx="3208271" cy="4314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88288-31DA-7D4B-A256-35464D0CA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854" y="3987539"/>
            <a:ext cx="1392669" cy="1184242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75AD4A5-45AB-4861-B78C-EE24DB0D3D88}"/>
              </a:ext>
            </a:extLst>
          </p:cNvPr>
          <p:cNvSpPr txBox="1">
            <a:spLocks/>
          </p:cNvSpPr>
          <p:nvPr/>
        </p:nvSpPr>
        <p:spPr>
          <a:xfrm>
            <a:off x="3747415" y="339634"/>
            <a:ext cx="4460179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/>
              <a:t>Location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244C135-46E5-4DE1-9FE4-1149830C5EE2}"/>
              </a:ext>
            </a:extLst>
          </p:cNvPr>
          <p:cNvSpPr txBox="1">
            <a:spLocks/>
          </p:cNvSpPr>
          <p:nvPr/>
        </p:nvSpPr>
        <p:spPr>
          <a:xfrm>
            <a:off x="3747414" y="1144245"/>
            <a:ext cx="4776008" cy="34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altLang="zh-CN" sz="1800"/>
              <a:t>Latitudes and Longitudes that </a:t>
            </a:r>
            <a:r>
              <a:rPr lang="en-US" sz="1800"/>
              <a:t>have values near 0 cannot be correct since NYC is at (40,-74) approximately. </a:t>
            </a:r>
          </a:p>
          <a:p>
            <a:pPr marL="285750" indent="-285750" algn="l">
              <a:buFont typeface="Arial"/>
              <a:buChar char="•"/>
            </a:pPr>
            <a:endParaRPr lang="en-US" sz="1800"/>
          </a:p>
          <a:p>
            <a:pPr marL="285750" indent="-285750" algn="l">
              <a:buFont typeface="Arial"/>
              <a:buChar char="•"/>
            </a:pPr>
            <a:r>
              <a:rPr lang="en-US" sz="1800"/>
              <a:t>All observations that lie outside the interval formed by the 2.5 and 97.5 percentiles will be considered as potential outliers.</a:t>
            </a:r>
          </a:p>
          <a:p>
            <a:pPr marL="285750" indent="-285750" algn="l">
              <a:buFont typeface="Arial"/>
              <a:buChar char="•"/>
            </a:pPr>
            <a:endParaRPr lang="en-US" sz="1800"/>
          </a:p>
          <a:p>
            <a:r>
              <a:rPr lang="en-US" sz="1800"/>
              <a:t>40 &lt;= Latitude &lt;= 42</a:t>
            </a:r>
          </a:p>
          <a:p>
            <a:r>
              <a:rPr lang="en-US" sz="1800"/>
              <a:t>-75 &lt;= Longitude &lt;= -72</a:t>
            </a:r>
          </a:p>
          <a:p>
            <a:pPr algn="l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7208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45DD06-F666-4464-946E-95315884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 Baseline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C4C00-1FDC-254D-8C16-1B8E3DE2A37E}"/>
              </a:ext>
            </a:extLst>
          </p:cNvPr>
          <p:cNvSpPr/>
          <p:nvPr/>
        </p:nvSpPr>
        <p:spPr>
          <a:xfrm>
            <a:off x="3745796" y="3488949"/>
            <a:ext cx="1652405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>
                <a:solidFill>
                  <a:srgbClr val="20124D"/>
                </a:solidFill>
                <a:latin typeface="Oswald"/>
              </a:rPr>
              <a:t>Linear Regression</a:t>
            </a:r>
            <a:endParaRPr lang="en-US"/>
          </a:p>
        </p:txBody>
      </p:sp>
      <p:pic>
        <p:nvPicPr>
          <p:cNvPr id="4" name="Picture 8" descr="Table&#10;&#10;Description automatically generated">
            <a:extLst>
              <a:ext uri="{FF2B5EF4-FFF2-40B4-BE49-F238E27FC236}">
                <a16:creationId xmlns:a16="http://schemas.microsoft.com/office/drawing/2014/main" id="{88C18A8A-68BD-4E2A-BD00-7D194015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104" y="1749525"/>
            <a:ext cx="4119309" cy="165196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A3F3B9-15D1-4220-9CBA-34B704E418F2}"/>
              </a:ext>
            </a:extLst>
          </p:cNvPr>
          <p:cNvSpPr/>
          <p:nvPr/>
        </p:nvSpPr>
        <p:spPr>
          <a:xfrm>
            <a:off x="2767719" y="1306341"/>
            <a:ext cx="3608561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solidFill>
                  <a:srgbClr val="20124D"/>
                </a:solidFill>
                <a:latin typeface="Oswald Regular"/>
              </a:rPr>
              <a:t>Features (</a:t>
            </a:r>
            <a:r>
              <a:rPr lang="en-US" err="1">
                <a:latin typeface="Oswald Regular"/>
              </a:rPr>
              <a:t>abs_lat_diff</a:t>
            </a:r>
            <a:r>
              <a:rPr lang="en-US">
                <a:latin typeface="Oswald Regular"/>
              </a:rPr>
              <a:t>, </a:t>
            </a:r>
            <a:r>
              <a:rPr lang="en-US" err="1">
                <a:latin typeface="Oswald Regular"/>
              </a:rPr>
              <a:t>abs_lon_diff</a:t>
            </a:r>
            <a:r>
              <a:rPr lang="en-US">
                <a:latin typeface="Oswald Regular"/>
              </a:rPr>
              <a:t>, </a:t>
            </a:r>
            <a:r>
              <a:rPr lang="en-US" err="1">
                <a:latin typeface="Oswald Regular"/>
              </a:rPr>
              <a:t>passenger_count</a:t>
            </a:r>
            <a:r>
              <a:rPr lang="en-US">
                <a:latin typeface="Oswald Regular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7215C-6A6B-4334-949F-A53845CEBC8C}"/>
              </a:ext>
            </a:extLst>
          </p:cNvPr>
          <p:cNvSpPr/>
          <p:nvPr/>
        </p:nvSpPr>
        <p:spPr>
          <a:xfrm>
            <a:off x="3048000" y="2423008"/>
            <a:ext cx="3531221" cy="5655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45DD06-F666-4464-946E-95315884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Feature Selection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C4C00-1FDC-254D-8C16-1B8E3DE2A37E}"/>
              </a:ext>
            </a:extLst>
          </p:cNvPr>
          <p:cNvSpPr/>
          <p:nvPr/>
        </p:nvSpPr>
        <p:spPr>
          <a:xfrm>
            <a:off x="2358236" y="3416612"/>
            <a:ext cx="4427526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>
                <a:solidFill>
                  <a:srgbClr val="20124D"/>
                </a:solidFill>
                <a:latin typeface="Oswald"/>
              </a:rPr>
              <a:t>Linear Regression – Relative Distance Comparison</a:t>
            </a:r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5080298F-CC94-46A6-8151-C61ACD96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7" y="1726887"/>
            <a:ext cx="8292765" cy="1689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B98FAD-ADF5-9941-8C53-270027A04FF9}"/>
              </a:ext>
            </a:extLst>
          </p:cNvPr>
          <p:cNvSpPr/>
          <p:nvPr/>
        </p:nvSpPr>
        <p:spPr>
          <a:xfrm>
            <a:off x="6871371" y="1791093"/>
            <a:ext cx="1763582" cy="154599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45DD06-F666-4464-946E-95315884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Algorithms: Correlation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46D10F-A4BD-4D5E-8887-5B63C760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79" y="1182028"/>
            <a:ext cx="4371842" cy="387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F29E63-EDBB-3C48-B521-73C022392C62}"/>
              </a:ext>
            </a:extLst>
          </p:cNvPr>
          <p:cNvSpPr/>
          <p:nvPr/>
        </p:nvSpPr>
        <p:spPr>
          <a:xfrm>
            <a:off x="4433741" y="2140204"/>
            <a:ext cx="892404" cy="43154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8CC8E6-D941-384A-9BFB-2CB7FC7D1BD6}"/>
              </a:ext>
            </a:extLst>
          </p:cNvPr>
          <p:cNvSpPr/>
          <p:nvPr/>
        </p:nvSpPr>
        <p:spPr>
          <a:xfrm>
            <a:off x="4433741" y="3473168"/>
            <a:ext cx="892404" cy="43154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C9A25-F4FB-524F-A7BA-5099926CEB52}"/>
              </a:ext>
            </a:extLst>
          </p:cNvPr>
          <p:cNvSpPr/>
          <p:nvPr/>
        </p:nvSpPr>
        <p:spPr>
          <a:xfrm>
            <a:off x="4433741" y="3904714"/>
            <a:ext cx="892404" cy="43154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3B24-5A41-4E02-B34C-27D65EB5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" y="388150"/>
            <a:ext cx="9143048" cy="521400"/>
          </a:xfrm>
        </p:spPr>
        <p:txBody>
          <a:bodyPr/>
          <a:lstStyle/>
          <a:p>
            <a:r>
              <a:rPr lang="en-US"/>
              <a:t>Algorithms: </a:t>
            </a:r>
            <a:r>
              <a:rPr lang="en-US" err="1"/>
              <a:t>XGBoost</a:t>
            </a:r>
            <a:r>
              <a:rPr lang="en-US"/>
              <a:t> Regression</a:t>
            </a:r>
          </a:p>
        </p:txBody>
      </p:sp>
      <p:pic>
        <p:nvPicPr>
          <p:cNvPr id="3" name="Picture 3" descr="A picture containing graphical user interface, table&#10;&#10;Description automatically generated">
            <a:extLst>
              <a:ext uri="{FF2B5EF4-FFF2-40B4-BE49-F238E27FC236}">
                <a16:creationId xmlns:a16="http://schemas.microsoft.com/office/drawing/2014/main" id="{6496A311-33B5-44A9-8B76-3695BA12C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42" y="1900785"/>
            <a:ext cx="4014216" cy="155589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5341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FB5D-7DBA-43F7-85B6-1870CA22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" y="388150"/>
            <a:ext cx="9143048" cy="521400"/>
          </a:xfrm>
        </p:spPr>
        <p:txBody>
          <a:bodyPr/>
          <a:lstStyle/>
          <a:p>
            <a:r>
              <a:rPr lang="en-US" dirty="0"/>
              <a:t>      Algorithms: Random Forest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5497D-08E1-1843-BE3C-17C523EA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642" y="1994254"/>
            <a:ext cx="4014216" cy="179115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5CCE3FFE-AC43-F741-9DE6-8B6CE6F81C04}"/>
              </a:ext>
            </a:extLst>
          </p:cNvPr>
          <p:cNvSpPr txBox="1">
            <a:spLocks/>
          </p:cNvSpPr>
          <p:nvPr/>
        </p:nvSpPr>
        <p:spPr>
          <a:xfrm>
            <a:off x="3091145" y="1395074"/>
            <a:ext cx="2961608" cy="49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zh-CN" sz="1800" dirty="0"/>
              <a:t>N-estimators: 20   Max depth: 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750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397A9D-093D-43B5-A68A-C3D2A073CEF4}"/>
              </a:ext>
            </a:extLst>
          </p:cNvPr>
          <p:cNvSpPr txBox="1">
            <a:spLocks/>
          </p:cNvSpPr>
          <p:nvPr/>
        </p:nvSpPr>
        <p:spPr>
          <a:xfrm>
            <a:off x="1445350" y="388150"/>
            <a:ext cx="6253200" cy="5214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>
                <a:solidFill>
                  <a:srgbClr val="20124D"/>
                </a:solidFill>
                <a:latin typeface="Oswald Regular"/>
              </a:rPr>
              <a:t>Performance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56A73D-1420-7241-B040-31E59D3E4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8411"/>
              </p:ext>
            </p:extLst>
          </p:nvPr>
        </p:nvGraphicFramePr>
        <p:xfrm>
          <a:off x="904924" y="1431829"/>
          <a:ext cx="7334053" cy="2834640"/>
        </p:xfrm>
        <a:graphic>
          <a:graphicData uri="http://schemas.openxmlformats.org/drawingml/2006/table">
            <a:tbl>
              <a:tblPr/>
              <a:tblGrid>
                <a:gridCol w="1641542">
                  <a:extLst>
                    <a:ext uri="{9D8B030D-6E8A-4147-A177-3AD203B41FA5}">
                      <a16:colId xmlns:a16="http://schemas.microsoft.com/office/drawing/2014/main" val="954949750"/>
                    </a:ext>
                  </a:extLst>
                </a:gridCol>
                <a:gridCol w="1475847">
                  <a:extLst>
                    <a:ext uri="{9D8B030D-6E8A-4147-A177-3AD203B41FA5}">
                      <a16:colId xmlns:a16="http://schemas.microsoft.com/office/drawing/2014/main" val="3115699990"/>
                    </a:ext>
                  </a:extLst>
                </a:gridCol>
                <a:gridCol w="1475847">
                  <a:extLst>
                    <a:ext uri="{9D8B030D-6E8A-4147-A177-3AD203B41FA5}">
                      <a16:colId xmlns:a16="http://schemas.microsoft.com/office/drawing/2014/main" val="2194551669"/>
                    </a:ext>
                  </a:extLst>
                </a:gridCol>
                <a:gridCol w="1332779">
                  <a:extLst>
                    <a:ext uri="{9D8B030D-6E8A-4147-A177-3AD203B41FA5}">
                      <a16:colId xmlns:a16="http://schemas.microsoft.com/office/drawing/2014/main" val="249158116"/>
                    </a:ext>
                  </a:extLst>
                </a:gridCol>
                <a:gridCol w="1408038">
                  <a:extLst>
                    <a:ext uri="{9D8B030D-6E8A-4147-A177-3AD203B41FA5}">
                      <a16:colId xmlns:a16="http://schemas.microsoft.com/office/drawing/2014/main" val="2539943420"/>
                    </a:ext>
                  </a:extLst>
                </a:gridCol>
              </a:tblGrid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u="none" strike="noStrike" cap="none" dirty="0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Metrics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Baseline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Linear</a:t>
                      </a:r>
                    </a:p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Regression</a:t>
                      </a:r>
                    </a:p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(Haversine)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err="1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XGBoost</a:t>
                      </a:r>
                      <a:endParaRPr lang="en-US" sz="1600" b="1" i="0" u="none" strike="noStrike" cap="none">
                        <a:solidFill>
                          <a:srgbClr val="F6B26B"/>
                        </a:solidFill>
                        <a:latin typeface="Oswald"/>
                        <a:ea typeface="+mn-ea"/>
                        <a:cs typeface="Arial"/>
                        <a:sym typeface="Arial"/>
                      </a:endParaRPr>
                    </a:p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Regression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 dirty="0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Random Forest Regression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5229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MSE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3.90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27.59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21.41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19.52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310941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RMSE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5.56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5.25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4.63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4.42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15449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R2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0.67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0.70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0.77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0.79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907751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MAPE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27.83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24.38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24.46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22.07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618481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Training Time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~3s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~ 4s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~ 17min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~ 22min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55146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Prediction Time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~2s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~ 3s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~ 14s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~ 1min 30s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73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98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8"/>
          <p:cNvSpPr/>
          <p:nvPr/>
        </p:nvSpPr>
        <p:spPr>
          <a:xfrm flipH="1">
            <a:off x="4030601" y="1651579"/>
            <a:ext cx="979875" cy="62368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 flipH="1">
            <a:off x="1487133" y="1651078"/>
            <a:ext cx="979875" cy="62368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8"/>
          <p:cNvSpPr/>
          <p:nvPr/>
        </p:nvSpPr>
        <p:spPr>
          <a:xfrm flipH="1">
            <a:off x="6780787" y="1651078"/>
            <a:ext cx="979875" cy="62368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8"/>
          <p:cNvSpPr txBox="1">
            <a:spLocks noGrp="1"/>
          </p:cNvSpPr>
          <p:nvPr>
            <p:ph type="title"/>
          </p:nvPr>
        </p:nvSpPr>
        <p:spPr>
          <a:xfrm>
            <a:off x="1687375" y="392900"/>
            <a:ext cx="57693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Conclusion</a:t>
            </a:r>
            <a:endParaRPr lang="en-US"/>
          </a:p>
        </p:txBody>
      </p:sp>
      <p:sp>
        <p:nvSpPr>
          <p:cNvPr id="543" name="Google Shape;543;p38"/>
          <p:cNvSpPr txBox="1">
            <a:spLocks noGrp="1"/>
          </p:cNvSpPr>
          <p:nvPr>
            <p:ph type="subTitle" idx="1"/>
          </p:nvPr>
        </p:nvSpPr>
        <p:spPr>
          <a:xfrm>
            <a:off x="6115591" y="2611112"/>
            <a:ext cx="2299732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Ensemble Based Models</a:t>
            </a:r>
          </a:p>
        </p:txBody>
      </p:sp>
      <p:sp>
        <p:nvSpPr>
          <p:cNvPr id="544" name="Google Shape;544;p38"/>
          <p:cNvSpPr txBox="1">
            <a:spLocks noGrp="1"/>
          </p:cNvSpPr>
          <p:nvPr>
            <p:ph type="subTitle" idx="2"/>
          </p:nvPr>
        </p:nvSpPr>
        <p:spPr>
          <a:xfrm>
            <a:off x="6292114" y="3280551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Random Forest Regression provides more accurate results</a:t>
            </a:r>
          </a:p>
        </p:txBody>
      </p:sp>
      <p:sp>
        <p:nvSpPr>
          <p:cNvPr id="546" name="Google Shape;546;p38"/>
          <p:cNvSpPr txBox="1">
            <a:spLocks noGrp="1"/>
          </p:cNvSpPr>
          <p:nvPr>
            <p:ph type="subTitle" idx="4"/>
          </p:nvPr>
        </p:nvSpPr>
        <p:spPr>
          <a:xfrm>
            <a:off x="3593400" y="3280994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Choosing the right  distance measure improved our predictions</a:t>
            </a:r>
          </a:p>
        </p:txBody>
      </p:sp>
      <p:sp>
        <p:nvSpPr>
          <p:cNvPr id="547" name="Google Shape;547;p38"/>
          <p:cNvSpPr txBox="1">
            <a:spLocks noGrp="1"/>
          </p:cNvSpPr>
          <p:nvPr>
            <p:ph type="subTitle" idx="5"/>
          </p:nvPr>
        </p:nvSpPr>
        <p:spPr>
          <a:xfrm>
            <a:off x="1237418" y="2621844"/>
            <a:ext cx="1685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Memory</a:t>
            </a:r>
            <a:br>
              <a:rPr lang="en"/>
            </a:br>
            <a:r>
              <a:rPr lang="en"/>
              <a:t>Optimization</a:t>
            </a:r>
            <a:endParaRPr lang="en-US"/>
          </a:p>
        </p:txBody>
      </p:sp>
      <p:sp>
        <p:nvSpPr>
          <p:cNvPr id="548" name="Google Shape;548;p38"/>
          <p:cNvSpPr txBox="1">
            <a:spLocks noGrp="1"/>
          </p:cNvSpPr>
          <p:nvPr>
            <p:ph type="subTitle" idx="6"/>
          </p:nvPr>
        </p:nvSpPr>
        <p:spPr>
          <a:xfrm>
            <a:off x="877096" y="3280500"/>
            <a:ext cx="2405743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/>
              <a:t>Crucial for running 55+ million rows</a:t>
            </a:r>
            <a:endParaRPr lang="en"/>
          </a:p>
        </p:txBody>
      </p:sp>
      <p:sp>
        <p:nvSpPr>
          <p:cNvPr id="549" name="Google Shape;549;p38"/>
          <p:cNvSpPr/>
          <p:nvPr/>
        </p:nvSpPr>
        <p:spPr>
          <a:xfrm>
            <a:off x="6996401" y="1794003"/>
            <a:ext cx="548806" cy="546809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1702713" y="1794003"/>
            <a:ext cx="717924" cy="546700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1" name="Google Shape;551;p38"/>
          <p:cNvGrpSpPr/>
          <p:nvPr/>
        </p:nvGrpSpPr>
        <p:grpSpPr>
          <a:xfrm>
            <a:off x="4288890" y="1794003"/>
            <a:ext cx="547960" cy="547960"/>
            <a:chOff x="892750" y="4993750"/>
            <a:chExt cx="483125" cy="483125"/>
          </a:xfrm>
        </p:grpSpPr>
        <p:sp>
          <p:nvSpPr>
            <p:cNvPr id="552" name="Google Shape;552;p38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543;p38">
            <a:extLst>
              <a:ext uri="{FF2B5EF4-FFF2-40B4-BE49-F238E27FC236}">
                <a16:creationId xmlns:a16="http://schemas.microsoft.com/office/drawing/2014/main" id="{C15E3DE7-CA5B-49C9-9EBF-0E3D8C8CEB46}"/>
              </a:ext>
            </a:extLst>
          </p:cNvPr>
          <p:cNvSpPr txBox="1">
            <a:spLocks/>
          </p:cNvSpPr>
          <p:nvPr/>
        </p:nvSpPr>
        <p:spPr>
          <a:xfrm>
            <a:off x="3423593" y="2622338"/>
            <a:ext cx="2299732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/>
              <a:t>Feature </a:t>
            </a:r>
            <a:br>
              <a:rPr lang="en" dirty="0"/>
            </a:br>
            <a:r>
              <a:rPr lang="en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268403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9"/>
          <p:cNvSpPr txBox="1">
            <a:spLocks noGrp="1"/>
          </p:cNvSpPr>
          <p:nvPr>
            <p:ph type="ctrTitle"/>
          </p:nvPr>
        </p:nvSpPr>
        <p:spPr>
          <a:xfrm>
            <a:off x="656252" y="2152559"/>
            <a:ext cx="34458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1159" name="Google Shape;1159;p59"/>
          <p:cNvGrpSpPr/>
          <p:nvPr/>
        </p:nvGrpSpPr>
        <p:grpSpPr>
          <a:xfrm>
            <a:off x="4166470" y="772941"/>
            <a:ext cx="4890405" cy="3357660"/>
            <a:chOff x="4166470" y="772941"/>
            <a:chExt cx="4890405" cy="3357660"/>
          </a:xfrm>
        </p:grpSpPr>
        <p:sp>
          <p:nvSpPr>
            <p:cNvPr id="1160" name="Google Shape;1160;p59"/>
            <p:cNvSpPr/>
            <p:nvPr/>
          </p:nvSpPr>
          <p:spPr>
            <a:xfrm flipH="1">
              <a:off x="6647861" y="3488439"/>
              <a:ext cx="619670" cy="625790"/>
            </a:xfrm>
            <a:custGeom>
              <a:avLst/>
              <a:gdLst/>
              <a:ahLst/>
              <a:cxnLst/>
              <a:rect l="l" t="t" r="r" b="b"/>
              <a:pathLst>
                <a:path w="35845" h="36199" extrusionOk="0">
                  <a:moveTo>
                    <a:pt x="13997" y="1"/>
                  </a:moveTo>
                  <a:cubicBezTo>
                    <a:pt x="6275" y="1"/>
                    <a:pt x="1" y="8109"/>
                    <a:pt x="1" y="18083"/>
                  </a:cubicBezTo>
                  <a:cubicBezTo>
                    <a:pt x="1" y="28090"/>
                    <a:pt x="6275" y="36198"/>
                    <a:pt x="13997" y="36198"/>
                  </a:cubicBezTo>
                  <a:lnTo>
                    <a:pt x="21880" y="36198"/>
                  </a:lnTo>
                  <a:cubicBezTo>
                    <a:pt x="29602" y="36198"/>
                    <a:pt x="35844" y="28090"/>
                    <a:pt x="35844" y="18083"/>
                  </a:cubicBezTo>
                  <a:cubicBezTo>
                    <a:pt x="35844" y="8109"/>
                    <a:pt x="29602" y="1"/>
                    <a:pt x="21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9"/>
            <p:cNvSpPr/>
            <p:nvPr/>
          </p:nvSpPr>
          <p:spPr>
            <a:xfrm flipH="1">
              <a:off x="8711459" y="3150266"/>
              <a:ext cx="53972" cy="52295"/>
            </a:xfrm>
            <a:custGeom>
              <a:avLst/>
              <a:gdLst/>
              <a:ahLst/>
              <a:cxnLst/>
              <a:rect l="l" t="t" r="r" b="b"/>
              <a:pathLst>
                <a:path w="3122" h="3025" extrusionOk="0">
                  <a:moveTo>
                    <a:pt x="773" y="0"/>
                  </a:moveTo>
                  <a:cubicBezTo>
                    <a:pt x="355" y="0"/>
                    <a:pt x="1" y="322"/>
                    <a:pt x="1" y="772"/>
                  </a:cubicBezTo>
                  <a:lnTo>
                    <a:pt x="1" y="2253"/>
                  </a:lnTo>
                  <a:cubicBezTo>
                    <a:pt x="1" y="2671"/>
                    <a:pt x="355" y="3025"/>
                    <a:pt x="773" y="3025"/>
                  </a:cubicBezTo>
                  <a:lnTo>
                    <a:pt x="2382" y="3025"/>
                  </a:lnTo>
                  <a:cubicBezTo>
                    <a:pt x="2800" y="3025"/>
                    <a:pt x="3122" y="2671"/>
                    <a:pt x="3122" y="2253"/>
                  </a:cubicBezTo>
                  <a:lnTo>
                    <a:pt x="3122" y="772"/>
                  </a:lnTo>
                  <a:cubicBezTo>
                    <a:pt x="3122" y="322"/>
                    <a:pt x="2800" y="0"/>
                    <a:pt x="2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9"/>
            <p:cNvSpPr/>
            <p:nvPr/>
          </p:nvSpPr>
          <p:spPr>
            <a:xfrm flipH="1">
              <a:off x="7111171" y="772941"/>
              <a:ext cx="1294367" cy="2528643"/>
            </a:xfrm>
            <a:custGeom>
              <a:avLst/>
              <a:gdLst/>
              <a:ahLst/>
              <a:cxnLst/>
              <a:rect l="l" t="t" r="r" b="b"/>
              <a:pathLst>
                <a:path w="74873" h="146270" extrusionOk="0">
                  <a:moveTo>
                    <a:pt x="7851" y="0"/>
                  </a:moveTo>
                  <a:cubicBezTo>
                    <a:pt x="3508" y="0"/>
                    <a:pt x="0" y="3507"/>
                    <a:pt x="0" y="7851"/>
                  </a:cubicBezTo>
                  <a:lnTo>
                    <a:pt x="0" y="138418"/>
                  </a:lnTo>
                  <a:cubicBezTo>
                    <a:pt x="0" y="142762"/>
                    <a:pt x="3508" y="146269"/>
                    <a:pt x="7851" y="146269"/>
                  </a:cubicBezTo>
                  <a:lnTo>
                    <a:pt x="66990" y="146269"/>
                  </a:lnTo>
                  <a:cubicBezTo>
                    <a:pt x="71366" y="146269"/>
                    <a:pt x="74873" y="142762"/>
                    <a:pt x="74873" y="138418"/>
                  </a:cubicBezTo>
                  <a:lnTo>
                    <a:pt x="74873" y="7851"/>
                  </a:lnTo>
                  <a:cubicBezTo>
                    <a:pt x="74873" y="3507"/>
                    <a:pt x="71366" y="0"/>
                    <a:pt x="6699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9"/>
            <p:cNvSpPr/>
            <p:nvPr/>
          </p:nvSpPr>
          <p:spPr>
            <a:xfrm flipH="1">
              <a:off x="6918712" y="772941"/>
              <a:ext cx="1331639" cy="2528643"/>
            </a:xfrm>
            <a:custGeom>
              <a:avLst/>
              <a:gdLst/>
              <a:ahLst/>
              <a:cxnLst/>
              <a:rect l="l" t="t" r="r" b="b"/>
              <a:pathLst>
                <a:path w="77029" h="146270" extrusionOk="0">
                  <a:moveTo>
                    <a:pt x="7851" y="0"/>
                  </a:moveTo>
                  <a:cubicBezTo>
                    <a:pt x="3508" y="0"/>
                    <a:pt x="0" y="3507"/>
                    <a:pt x="0" y="7851"/>
                  </a:cubicBezTo>
                  <a:lnTo>
                    <a:pt x="0" y="138418"/>
                  </a:lnTo>
                  <a:cubicBezTo>
                    <a:pt x="0" y="142762"/>
                    <a:pt x="3508" y="146269"/>
                    <a:pt x="7851" y="146269"/>
                  </a:cubicBezTo>
                  <a:lnTo>
                    <a:pt x="69145" y="146269"/>
                  </a:lnTo>
                  <a:cubicBezTo>
                    <a:pt x="73521" y="146269"/>
                    <a:pt x="77028" y="142762"/>
                    <a:pt x="77028" y="138418"/>
                  </a:cubicBezTo>
                  <a:lnTo>
                    <a:pt x="77028" y="7851"/>
                  </a:lnTo>
                  <a:cubicBezTo>
                    <a:pt x="77028" y="3507"/>
                    <a:pt x="73521" y="0"/>
                    <a:pt x="69145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9"/>
            <p:cNvSpPr/>
            <p:nvPr/>
          </p:nvSpPr>
          <p:spPr>
            <a:xfrm flipH="1">
              <a:off x="8211313" y="3448955"/>
              <a:ext cx="517558" cy="670043"/>
            </a:xfrm>
            <a:custGeom>
              <a:avLst/>
              <a:gdLst/>
              <a:ahLst/>
              <a:cxnLst/>
              <a:rect l="l" t="t" r="r" b="b"/>
              <a:pathLst>
                <a:path w="27961" h="36199" extrusionOk="0">
                  <a:moveTo>
                    <a:pt x="13997" y="1"/>
                  </a:moveTo>
                  <a:cubicBezTo>
                    <a:pt x="6242" y="1"/>
                    <a:pt x="0" y="8109"/>
                    <a:pt x="0" y="18083"/>
                  </a:cubicBezTo>
                  <a:cubicBezTo>
                    <a:pt x="0" y="28090"/>
                    <a:pt x="6242" y="36198"/>
                    <a:pt x="13997" y="36198"/>
                  </a:cubicBezTo>
                  <a:cubicBezTo>
                    <a:pt x="21719" y="36198"/>
                    <a:pt x="27961" y="28090"/>
                    <a:pt x="27961" y="18083"/>
                  </a:cubicBezTo>
                  <a:cubicBezTo>
                    <a:pt x="27961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9"/>
            <p:cNvSpPr/>
            <p:nvPr/>
          </p:nvSpPr>
          <p:spPr>
            <a:xfrm flipH="1">
              <a:off x="8380422" y="3460558"/>
              <a:ext cx="518150" cy="670043"/>
            </a:xfrm>
            <a:custGeom>
              <a:avLst/>
              <a:gdLst/>
              <a:ahLst/>
              <a:cxnLst/>
              <a:rect l="l" t="t" r="r" b="b"/>
              <a:pathLst>
                <a:path w="27993" h="36199" extrusionOk="0">
                  <a:moveTo>
                    <a:pt x="13997" y="1"/>
                  </a:moveTo>
                  <a:cubicBezTo>
                    <a:pt x="6274" y="1"/>
                    <a:pt x="0" y="8109"/>
                    <a:pt x="0" y="18083"/>
                  </a:cubicBezTo>
                  <a:cubicBezTo>
                    <a:pt x="0" y="28090"/>
                    <a:pt x="6274" y="36198"/>
                    <a:pt x="13997" y="36198"/>
                  </a:cubicBezTo>
                  <a:cubicBezTo>
                    <a:pt x="21719" y="36198"/>
                    <a:pt x="27993" y="28090"/>
                    <a:pt x="27993" y="18083"/>
                  </a:cubicBezTo>
                  <a:cubicBezTo>
                    <a:pt x="27993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9"/>
            <p:cNvSpPr/>
            <p:nvPr/>
          </p:nvSpPr>
          <p:spPr>
            <a:xfrm flipH="1">
              <a:off x="8537782" y="3626095"/>
              <a:ext cx="250163" cy="338900"/>
            </a:xfrm>
            <a:custGeom>
              <a:avLst/>
              <a:gdLst/>
              <a:ahLst/>
              <a:cxnLst/>
              <a:rect l="l" t="t" r="r" b="b"/>
              <a:pathLst>
                <a:path w="13515" h="18309" extrusionOk="0">
                  <a:moveTo>
                    <a:pt x="6757" y="0"/>
                  </a:moveTo>
                  <a:cubicBezTo>
                    <a:pt x="3025" y="0"/>
                    <a:pt x="0" y="4087"/>
                    <a:pt x="0" y="9170"/>
                  </a:cubicBezTo>
                  <a:cubicBezTo>
                    <a:pt x="0" y="14222"/>
                    <a:pt x="3025" y="18308"/>
                    <a:pt x="6757" y="18308"/>
                  </a:cubicBezTo>
                  <a:cubicBezTo>
                    <a:pt x="10490" y="18308"/>
                    <a:pt x="13514" y="14222"/>
                    <a:pt x="13514" y="9170"/>
                  </a:cubicBezTo>
                  <a:cubicBezTo>
                    <a:pt x="13514" y="4087"/>
                    <a:pt x="10490" y="0"/>
                    <a:pt x="6757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9"/>
            <p:cNvSpPr/>
            <p:nvPr/>
          </p:nvSpPr>
          <p:spPr>
            <a:xfrm flipH="1">
              <a:off x="6973221" y="826324"/>
              <a:ext cx="1223177" cy="2415185"/>
            </a:xfrm>
            <a:custGeom>
              <a:avLst/>
              <a:gdLst/>
              <a:ahLst/>
              <a:cxnLst/>
              <a:rect l="l" t="t" r="r" b="b"/>
              <a:pathLst>
                <a:path w="70755" h="139707" extrusionOk="0">
                  <a:moveTo>
                    <a:pt x="7433" y="1"/>
                  </a:moveTo>
                  <a:cubicBezTo>
                    <a:pt x="3314" y="1"/>
                    <a:pt x="0" y="3315"/>
                    <a:pt x="0" y="7433"/>
                  </a:cubicBezTo>
                  <a:lnTo>
                    <a:pt x="0" y="132274"/>
                  </a:lnTo>
                  <a:cubicBezTo>
                    <a:pt x="0" y="136392"/>
                    <a:pt x="3314" y="139706"/>
                    <a:pt x="7433" y="139706"/>
                  </a:cubicBezTo>
                  <a:lnTo>
                    <a:pt x="63322" y="139706"/>
                  </a:lnTo>
                  <a:cubicBezTo>
                    <a:pt x="67440" y="139706"/>
                    <a:pt x="70754" y="136392"/>
                    <a:pt x="70754" y="132274"/>
                  </a:cubicBezTo>
                  <a:lnTo>
                    <a:pt x="70754" y="7433"/>
                  </a:lnTo>
                  <a:cubicBezTo>
                    <a:pt x="70754" y="3315"/>
                    <a:pt x="67440" y="1"/>
                    <a:pt x="63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9"/>
            <p:cNvSpPr/>
            <p:nvPr/>
          </p:nvSpPr>
          <p:spPr>
            <a:xfrm flipH="1">
              <a:off x="7259127" y="799633"/>
              <a:ext cx="619670" cy="92350"/>
            </a:xfrm>
            <a:custGeom>
              <a:avLst/>
              <a:gdLst/>
              <a:ahLst/>
              <a:cxnLst/>
              <a:rect l="l" t="t" r="r" b="b"/>
              <a:pathLst>
                <a:path w="35845" h="5342" extrusionOk="0">
                  <a:moveTo>
                    <a:pt x="1" y="0"/>
                  </a:moveTo>
                  <a:lnTo>
                    <a:pt x="2768" y="3894"/>
                  </a:lnTo>
                  <a:cubicBezTo>
                    <a:pt x="3411" y="4795"/>
                    <a:pt x="4441" y="5342"/>
                    <a:pt x="5567" y="5342"/>
                  </a:cubicBezTo>
                  <a:lnTo>
                    <a:pt x="30632" y="5342"/>
                  </a:lnTo>
                  <a:cubicBezTo>
                    <a:pt x="31790" y="5342"/>
                    <a:pt x="32884" y="4730"/>
                    <a:pt x="33527" y="3733"/>
                  </a:cubicBezTo>
                  <a:lnTo>
                    <a:pt x="35844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9"/>
            <p:cNvSpPr/>
            <p:nvPr/>
          </p:nvSpPr>
          <p:spPr>
            <a:xfrm flipH="1">
              <a:off x="7283007" y="2270955"/>
              <a:ext cx="608259" cy="107563"/>
            </a:xfrm>
            <a:custGeom>
              <a:avLst/>
              <a:gdLst/>
              <a:ahLst/>
              <a:cxnLst/>
              <a:rect l="l" t="t" r="r" b="b"/>
              <a:pathLst>
                <a:path w="23296" h="4120" extrusionOk="0">
                  <a:moveTo>
                    <a:pt x="11648" y="1"/>
                  </a:moveTo>
                  <a:cubicBezTo>
                    <a:pt x="5213" y="1"/>
                    <a:pt x="1" y="902"/>
                    <a:pt x="1" y="2060"/>
                  </a:cubicBezTo>
                  <a:cubicBezTo>
                    <a:pt x="1" y="3186"/>
                    <a:pt x="5213" y="4119"/>
                    <a:pt x="11648" y="4119"/>
                  </a:cubicBezTo>
                  <a:cubicBezTo>
                    <a:pt x="18084" y="4119"/>
                    <a:pt x="23296" y="3186"/>
                    <a:pt x="23296" y="2060"/>
                  </a:cubicBezTo>
                  <a:cubicBezTo>
                    <a:pt x="23296" y="902"/>
                    <a:pt x="18084" y="1"/>
                    <a:pt x="11648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9"/>
            <p:cNvSpPr/>
            <p:nvPr/>
          </p:nvSpPr>
          <p:spPr>
            <a:xfrm flipH="1">
              <a:off x="7221807" y="1285500"/>
              <a:ext cx="725420" cy="1055201"/>
            </a:xfrm>
            <a:custGeom>
              <a:avLst/>
              <a:gdLst/>
              <a:ahLst/>
              <a:cxnLst/>
              <a:rect l="l" t="t" r="r" b="b"/>
              <a:pathLst>
                <a:path w="23612" h="34349" extrusionOk="0">
                  <a:moveTo>
                    <a:pt x="13053" y="5891"/>
                  </a:moveTo>
                  <a:cubicBezTo>
                    <a:pt x="15804" y="5891"/>
                    <a:pt x="18437" y="8029"/>
                    <a:pt x="18437" y="11271"/>
                  </a:cubicBezTo>
                  <a:cubicBezTo>
                    <a:pt x="18437" y="14231"/>
                    <a:pt x="16056" y="16612"/>
                    <a:pt x="13096" y="16612"/>
                  </a:cubicBezTo>
                  <a:cubicBezTo>
                    <a:pt x="8302" y="16612"/>
                    <a:pt x="5921" y="10853"/>
                    <a:pt x="9300" y="7474"/>
                  </a:cubicBezTo>
                  <a:cubicBezTo>
                    <a:pt x="10393" y="6381"/>
                    <a:pt x="11737" y="5891"/>
                    <a:pt x="13053" y="5891"/>
                  </a:cubicBezTo>
                  <a:close/>
                  <a:moveTo>
                    <a:pt x="12672" y="1"/>
                  </a:moveTo>
                  <a:cubicBezTo>
                    <a:pt x="12039" y="1"/>
                    <a:pt x="11396" y="56"/>
                    <a:pt x="10748" y="171"/>
                  </a:cubicBezTo>
                  <a:cubicBezTo>
                    <a:pt x="3991" y="1361"/>
                    <a:pt x="1" y="8375"/>
                    <a:pt x="2414" y="14778"/>
                  </a:cubicBezTo>
                  <a:lnTo>
                    <a:pt x="2511" y="15004"/>
                  </a:lnTo>
                  <a:cubicBezTo>
                    <a:pt x="2607" y="15325"/>
                    <a:pt x="2768" y="15615"/>
                    <a:pt x="2929" y="15937"/>
                  </a:cubicBezTo>
                  <a:lnTo>
                    <a:pt x="11134" y="33408"/>
                  </a:lnTo>
                  <a:cubicBezTo>
                    <a:pt x="11439" y="34035"/>
                    <a:pt x="12051" y="34349"/>
                    <a:pt x="12658" y="34349"/>
                  </a:cubicBezTo>
                  <a:cubicBezTo>
                    <a:pt x="13265" y="34349"/>
                    <a:pt x="13869" y="34035"/>
                    <a:pt x="14158" y="33408"/>
                  </a:cubicBezTo>
                  <a:lnTo>
                    <a:pt x="22395" y="15872"/>
                  </a:lnTo>
                  <a:cubicBezTo>
                    <a:pt x="22524" y="15583"/>
                    <a:pt x="22685" y="15325"/>
                    <a:pt x="22813" y="15004"/>
                  </a:cubicBezTo>
                  <a:lnTo>
                    <a:pt x="22910" y="14778"/>
                  </a:lnTo>
                  <a:lnTo>
                    <a:pt x="22878" y="14778"/>
                  </a:lnTo>
                  <a:cubicBezTo>
                    <a:pt x="23328" y="13588"/>
                    <a:pt x="23553" y="12301"/>
                    <a:pt x="23553" y="11046"/>
                  </a:cubicBezTo>
                  <a:cubicBezTo>
                    <a:pt x="23611" y="4853"/>
                    <a:pt x="18600" y="1"/>
                    <a:pt x="12672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9"/>
            <p:cNvSpPr/>
            <p:nvPr/>
          </p:nvSpPr>
          <p:spPr>
            <a:xfrm flipH="1">
              <a:off x="5733421" y="3488439"/>
              <a:ext cx="619670" cy="625790"/>
            </a:xfrm>
            <a:custGeom>
              <a:avLst/>
              <a:gdLst/>
              <a:ahLst/>
              <a:cxnLst/>
              <a:rect l="l" t="t" r="r" b="b"/>
              <a:pathLst>
                <a:path w="35845" h="36199" extrusionOk="0">
                  <a:moveTo>
                    <a:pt x="13997" y="1"/>
                  </a:moveTo>
                  <a:cubicBezTo>
                    <a:pt x="6275" y="1"/>
                    <a:pt x="1" y="8109"/>
                    <a:pt x="1" y="18083"/>
                  </a:cubicBezTo>
                  <a:cubicBezTo>
                    <a:pt x="1" y="28090"/>
                    <a:pt x="6275" y="36198"/>
                    <a:pt x="13997" y="36198"/>
                  </a:cubicBezTo>
                  <a:lnTo>
                    <a:pt x="21880" y="36198"/>
                  </a:lnTo>
                  <a:cubicBezTo>
                    <a:pt x="29602" y="36198"/>
                    <a:pt x="35844" y="28090"/>
                    <a:pt x="35844" y="18083"/>
                  </a:cubicBezTo>
                  <a:cubicBezTo>
                    <a:pt x="35844" y="8109"/>
                    <a:pt x="29602" y="1"/>
                    <a:pt x="21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9"/>
            <p:cNvSpPr/>
            <p:nvPr/>
          </p:nvSpPr>
          <p:spPr>
            <a:xfrm flipH="1">
              <a:off x="7311982" y="3488439"/>
              <a:ext cx="619670" cy="625790"/>
            </a:xfrm>
            <a:custGeom>
              <a:avLst/>
              <a:gdLst/>
              <a:ahLst/>
              <a:cxnLst/>
              <a:rect l="l" t="t" r="r" b="b"/>
              <a:pathLst>
                <a:path w="35845" h="36199" extrusionOk="0">
                  <a:moveTo>
                    <a:pt x="13997" y="1"/>
                  </a:moveTo>
                  <a:cubicBezTo>
                    <a:pt x="6275" y="1"/>
                    <a:pt x="1" y="8109"/>
                    <a:pt x="1" y="18083"/>
                  </a:cubicBezTo>
                  <a:cubicBezTo>
                    <a:pt x="1" y="28090"/>
                    <a:pt x="6275" y="36198"/>
                    <a:pt x="13997" y="36198"/>
                  </a:cubicBezTo>
                  <a:lnTo>
                    <a:pt x="21880" y="36198"/>
                  </a:lnTo>
                  <a:cubicBezTo>
                    <a:pt x="29602" y="36198"/>
                    <a:pt x="35844" y="28090"/>
                    <a:pt x="35844" y="18083"/>
                  </a:cubicBezTo>
                  <a:cubicBezTo>
                    <a:pt x="35844" y="8109"/>
                    <a:pt x="29602" y="1"/>
                    <a:pt x="21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9"/>
            <p:cNvSpPr/>
            <p:nvPr/>
          </p:nvSpPr>
          <p:spPr>
            <a:xfrm flipH="1">
              <a:off x="6635068" y="3372753"/>
              <a:ext cx="663045" cy="527321"/>
            </a:xfrm>
            <a:custGeom>
              <a:avLst/>
              <a:gdLst/>
              <a:ahLst/>
              <a:cxnLst/>
              <a:rect l="l" t="t" r="r" b="b"/>
              <a:pathLst>
                <a:path w="38354" h="30503" extrusionOk="0">
                  <a:moveTo>
                    <a:pt x="9267" y="0"/>
                  </a:moveTo>
                  <a:lnTo>
                    <a:pt x="1" y="4698"/>
                  </a:lnTo>
                  <a:lnTo>
                    <a:pt x="1" y="30503"/>
                  </a:lnTo>
                  <a:lnTo>
                    <a:pt x="38354" y="30503"/>
                  </a:lnTo>
                  <a:lnTo>
                    <a:pt x="37260" y="3411"/>
                  </a:lnTo>
                  <a:lnTo>
                    <a:pt x="9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9"/>
            <p:cNvSpPr/>
            <p:nvPr/>
          </p:nvSpPr>
          <p:spPr>
            <a:xfrm flipH="1">
              <a:off x="6654536" y="3488439"/>
              <a:ext cx="483376" cy="625790"/>
            </a:xfrm>
            <a:custGeom>
              <a:avLst/>
              <a:gdLst/>
              <a:ahLst/>
              <a:cxnLst/>
              <a:rect l="l" t="t" r="r" b="b"/>
              <a:pathLst>
                <a:path w="27961" h="36199" extrusionOk="0">
                  <a:moveTo>
                    <a:pt x="13997" y="1"/>
                  </a:moveTo>
                  <a:cubicBezTo>
                    <a:pt x="6242" y="1"/>
                    <a:pt x="0" y="8109"/>
                    <a:pt x="0" y="18083"/>
                  </a:cubicBezTo>
                  <a:cubicBezTo>
                    <a:pt x="0" y="28090"/>
                    <a:pt x="6242" y="36198"/>
                    <a:pt x="13997" y="36198"/>
                  </a:cubicBezTo>
                  <a:cubicBezTo>
                    <a:pt x="21719" y="36198"/>
                    <a:pt x="27961" y="28090"/>
                    <a:pt x="27961" y="18083"/>
                  </a:cubicBezTo>
                  <a:cubicBezTo>
                    <a:pt x="27961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9"/>
            <p:cNvSpPr/>
            <p:nvPr/>
          </p:nvSpPr>
          <p:spPr>
            <a:xfrm flipH="1">
              <a:off x="6756880" y="3488439"/>
              <a:ext cx="275355" cy="625790"/>
            </a:xfrm>
            <a:custGeom>
              <a:avLst/>
              <a:gdLst/>
              <a:ahLst/>
              <a:cxnLst/>
              <a:rect l="l" t="t" r="r" b="b"/>
              <a:pathLst>
                <a:path w="15928" h="36199" extrusionOk="0">
                  <a:moveTo>
                    <a:pt x="1" y="1"/>
                  </a:moveTo>
                  <a:lnTo>
                    <a:pt x="1" y="36198"/>
                  </a:lnTo>
                  <a:lnTo>
                    <a:pt x="7884" y="36198"/>
                  </a:lnTo>
                  <a:lnTo>
                    <a:pt x="15927" y="28154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9"/>
            <p:cNvSpPr/>
            <p:nvPr/>
          </p:nvSpPr>
          <p:spPr>
            <a:xfrm flipH="1">
              <a:off x="5506438" y="2844887"/>
              <a:ext cx="3550438" cy="1055194"/>
            </a:xfrm>
            <a:custGeom>
              <a:avLst/>
              <a:gdLst/>
              <a:ahLst/>
              <a:cxnLst/>
              <a:rect l="l" t="t" r="r" b="b"/>
              <a:pathLst>
                <a:path w="205376" h="61038" extrusionOk="0">
                  <a:moveTo>
                    <a:pt x="53829" y="1"/>
                  </a:moveTo>
                  <a:cubicBezTo>
                    <a:pt x="47394" y="1"/>
                    <a:pt x="41152" y="2060"/>
                    <a:pt x="35972" y="5889"/>
                  </a:cubicBezTo>
                  <a:lnTo>
                    <a:pt x="12709" y="23071"/>
                  </a:lnTo>
                  <a:lnTo>
                    <a:pt x="7046" y="25098"/>
                  </a:lnTo>
                  <a:cubicBezTo>
                    <a:pt x="4376" y="26031"/>
                    <a:pt x="2574" y="28540"/>
                    <a:pt x="2574" y="31404"/>
                  </a:cubicBezTo>
                  <a:lnTo>
                    <a:pt x="2574" y="41089"/>
                  </a:lnTo>
                  <a:cubicBezTo>
                    <a:pt x="1158" y="41121"/>
                    <a:pt x="0" y="42247"/>
                    <a:pt x="0" y="43695"/>
                  </a:cubicBezTo>
                  <a:lnTo>
                    <a:pt x="0" y="50967"/>
                  </a:lnTo>
                  <a:cubicBezTo>
                    <a:pt x="0" y="55439"/>
                    <a:pt x="3636" y="59075"/>
                    <a:pt x="8108" y="59075"/>
                  </a:cubicBezTo>
                  <a:lnTo>
                    <a:pt x="8977" y="59075"/>
                  </a:lnTo>
                  <a:cubicBezTo>
                    <a:pt x="8977" y="59075"/>
                    <a:pt x="6926" y="35297"/>
                    <a:pt x="24571" y="35297"/>
                  </a:cubicBezTo>
                  <a:cubicBezTo>
                    <a:pt x="24607" y="35297"/>
                    <a:pt x="24643" y="35297"/>
                    <a:pt x="24679" y="35297"/>
                  </a:cubicBezTo>
                  <a:cubicBezTo>
                    <a:pt x="43244" y="35394"/>
                    <a:pt x="41699" y="61038"/>
                    <a:pt x="41699" y="61038"/>
                  </a:cubicBezTo>
                  <a:lnTo>
                    <a:pt x="101739" y="61038"/>
                  </a:lnTo>
                  <a:cubicBezTo>
                    <a:pt x="101290" y="52360"/>
                    <a:pt x="102627" y="35714"/>
                    <a:pt x="117674" y="35714"/>
                  </a:cubicBezTo>
                  <a:cubicBezTo>
                    <a:pt x="117746" y="35714"/>
                    <a:pt x="117818" y="35715"/>
                    <a:pt x="117891" y="35716"/>
                  </a:cubicBezTo>
                  <a:cubicBezTo>
                    <a:pt x="132048" y="35876"/>
                    <a:pt x="133721" y="52157"/>
                    <a:pt x="133721" y="52157"/>
                  </a:cubicBezTo>
                  <a:lnTo>
                    <a:pt x="205118" y="52157"/>
                  </a:lnTo>
                  <a:cubicBezTo>
                    <a:pt x="205376" y="48907"/>
                    <a:pt x="205311" y="45690"/>
                    <a:pt x="205022" y="42440"/>
                  </a:cubicBezTo>
                  <a:cubicBezTo>
                    <a:pt x="204378" y="36713"/>
                    <a:pt x="200710" y="31726"/>
                    <a:pt x="195401" y="29441"/>
                  </a:cubicBezTo>
                  <a:lnTo>
                    <a:pt x="160073" y="21172"/>
                  </a:lnTo>
                  <a:lnTo>
                    <a:pt x="125130" y="1256"/>
                  </a:lnTo>
                  <a:cubicBezTo>
                    <a:pt x="123618" y="419"/>
                    <a:pt x="121945" y="1"/>
                    <a:pt x="120240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9"/>
            <p:cNvSpPr/>
            <p:nvPr/>
          </p:nvSpPr>
          <p:spPr>
            <a:xfrm flipH="1">
              <a:off x="7296960" y="2734214"/>
              <a:ext cx="619670" cy="111262"/>
            </a:xfrm>
            <a:custGeom>
              <a:avLst/>
              <a:gdLst/>
              <a:ahLst/>
              <a:cxnLst/>
              <a:rect l="l" t="t" r="r" b="b"/>
              <a:pathLst>
                <a:path w="35845" h="6436" extrusionOk="0">
                  <a:moveTo>
                    <a:pt x="1" y="0"/>
                  </a:moveTo>
                  <a:lnTo>
                    <a:pt x="1835" y="6435"/>
                  </a:lnTo>
                  <a:lnTo>
                    <a:pt x="35844" y="6435"/>
                  </a:lnTo>
                  <a:lnTo>
                    <a:pt x="29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9"/>
            <p:cNvSpPr/>
            <p:nvPr/>
          </p:nvSpPr>
          <p:spPr>
            <a:xfrm flipH="1">
              <a:off x="7884906" y="2734214"/>
              <a:ext cx="130175" cy="111262"/>
            </a:xfrm>
            <a:custGeom>
              <a:avLst/>
              <a:gdLst/>
              <a:ahLst/>
              <a:cxnLst/>
              <a:rect l="l" t="t" r="r" b="b"/>
              <a:pathLst>
                <a:path w="7530" h="6436" extrusionOk="0">
                  <a:moveTo>
                    <a:pt x="3347" y="0"/>
                  </a:moveTo>
                  <a:lnTo>
                    <a:pt x="1" y="6435"/>
                  </a:lnTo>
                  <a:lnTo>
                    <a:pt x="7530" y="6435"/>
                  </a:lnTo>
                  <a:lnTo>
                    <a:pt x="56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9"/>
            <p:cNvSpPr/>
            <p:nvPr/>
          </p:nvSpPr>
          <p:spPr>
            <a:xfrm flipH="1">
              <a:off x="5508140" y="3746537"/>
              <a:ext cx="1237076" cy="165770"/>
            </a:xfrm>
            <a:custGeom>
              <a:avLst/>
              <a:gdLst/>
              <a:ahLst/>
              <a:cxnLst/>
              <a:rect l="l" t="t" r="r" b="b"/>
              <a:pathLst>
                <a:path w="71559" h="9589" extrusionOk="0">
                  <a:moveTo>
                    <a:pt x="0" y="0"/>
                  </a:moveTo>
                  <a:lnTo>
                    <a:pt x="0" y="5502"/>
                  </a:lnTo>
                  <a:cubicBezTo>
                    <a:pt x="0" y="7754"/>
                    <a:pt x="1834" y="9588"/>
                    <a:pt x="4086" y="9588"/>
                  </a:cubicBezTo>
                  <a:lnTo>
                    <a:pt x="66603" y="9588"/>
                  </a:lnTo>
                  <a:cubicBezTo>
                    <a:pt x="69338" y="9588"/>
                    <a:pt x="71558" y="7368"/>
                    <a:pt x="71558" y="4633"/>
                  </a:cubicBezTo>
                  <a:lnTo>
                    <a:pt x="71558" y="0"/>
                  </a:lnTo>
                  <a:close/>
                </a:path>
              </a:pathLst>
            </a:custGeom>
            <a:solidFill>
              <a:srgbClr val="404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9"/>
            <p:cNvSpPr/>
            <p:nvPr/>
          </p:nvSpPr>
          <p:spPr>
            <a:xfrm flipH="1">
              <a:off x="5795177" y="3706483"/>
              <a:ext cx="267005" cy="94580"/>
            </a:xfrm>
            <a:custGeom>
              <a:avLst/>
              <a:gdLst/>
              <a:ahLst/>
              <a:cxnLst/>
              <a:rect l="l" t="t" r="r" b="b"/>
              <a:pathLst>
                <a:path w="15445" h="5471" extrusionOk="0">
                  <a:moveTo>
                    <a:pt x="1" y="1"/>
                  </a:moveTo>
                  <a:lnTo>
                    <a:pt x="1" y="5470"/>
                  </a:lnTo>
                  <a:lnTo>
                    <a:pt x="15445" y="5470"/>
                  </a:lnTo>
                  <a:lnTo>
                    <a:pt x="154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9"/>
            <p:cNvSpPr/>
            <p:nvPr/>
          </p:nvSpPr>
          <p:spPr>
            <a:xfrm flipH="1">
              <a:off x="5663338" y="3465084"/>
              <a:ext cx="666952" cy="17"/>
            </a:xfrm>
            <a:custGeom>
              <a:avLst/>
              <a:gdLst/>
              <a:ahLst/>
              <a:cxnLst/>
              <a:rect l="l" t="t" r="r" b="b"/>
              <a:pathLst>
                <a:path w="38580" h="1" fill="none" extrusionOk="0">
                  <a:moveTo>
                    <a:pt x="1" y="0"/>
                  </a:moveTo>
                  <a:lnTo>
                    <a:pt x="38579" y="0"/>
                  </a:lnTo>
                </a:path>
              </a:pathLst>
            </a:custGeom>
            <a:noFill/>
            <a:ln w="10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9"/>
            <p:cNvSpPr/>
            <p:nvPr/>
          </p:nvSpPr>
          <p:spPr>
            <a:xfrm flipH="1">
              <a:off x="6569985" y="3465637"/>
              <a:ext cx="449458" cy="114046"/>
            </a:xfrm>
            <a:custGeom>
              <a:avLst/>
              <a:gdLst/>
              <a:ahLst/>
              <a:cxnLst/>
              <a:rect l="l" t="t" r="r" b="b"/>
              <a:pathLst>
                <a:path w="25999" h="6597" fill="none" extrusionOk="0">
                  <a:moveTo>
                    <a:pt x="25998" y="6564"/>
                  </a:moveTo>
                  <a:lnTo>
                    <a:pt x="19949" y="6564"/>
                  </a:lnTo>
                  <a:cubicBezTo>
                    <a:pt x="17826" y="6597"/>
                    <a:pt x="15767" y="5760"/>
                    <a:pt x="14254" y="4280"/>
                  </a:cubicBezTo>
                  <a:cubicBezTo>
                    <a:pt x="12324" y="2349"/>
                    <a:pt x="8270" y="1"/>
                    <a:pt x="1" y="194"/>
                  </a:cubicBezTo>
                </a:path>
              </a:pathLst>
            </a:custGeom>
            <a:noFill/>
            <a:ln w="10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9"/>
            <p:cNvSpPr/>
            <p:nvPr/>
          </p:nvSpPr>
          <p:spPr>
            <a:xfrm flipH="1">
              <a:off x="5712298" y="3465084"/>
              <a:ext cx="544003" cy="100146"/>
            </a:xfrm>
            <a:custGeom>
              <a:avLst/>
              <a:gdLst/>
              <a:ahLst/>
              <a:cxnLst/>
              <a:rect l="l" t="t" r="r" b="b"/>
              <a:pathLst>
                <a:path w="31468" h="5793" extrusionOk="0">
                  <a:moveTo>
                    <a:pt x="31468" y="0"/>
                  </a:moveTo>
                  <a:lnTo>
                    <a:pt x="0" y="194"/>
                  </a:lnTo>
                  <a:lnTo>
                    <a:pt x="2607" y="3797"/>
                  </a:lnTo>
                  <a:cubicBezTo>
                    <a:pt x="3540" y="5052"/>
                    <a:pt x="4987" y="5792"/>
                    <a:pt x="6564" y="5792"/>
                  </a:cubicBezTo>
                  <a:lnTo>
                    <a:pt x="25065" y="5792"/>
                  </a:lnTo>
                  <a:cubicBezTo>
                    <a:pt x="26706" y="5792"/>
                    <a:pt x="28283" y="4955"/>
                    <a:pt x="29183" y="3572"/>
                  </a:cubicBezTo>
                  <a:lnTo>
                    <a:pt x="314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9"/>
            <p:cNvSpPr/>
            <p:nvPr/>
          </p:nvSpPr>
          <p:spPr>
            <a:xfrm flipH="1">
              <a:off x="6255168" y="3537949"/>
              <a:ext cx="455577" cy="85124"/>
            </a:xfrm>
            <a:custGeom>
              <a:avLst/>
              <a:gdLst/>
              <a:ahLst/>
              <a:cxnLst/>
              <a:rect l="l" t="t" r="r" b="b"/>
              <a:pathLst>
                <a:path w="26353" h="4924" extrusionOk="0">
                  <a:moveTo>
                    <a:pt x="25420" y="0"/>
                  </a:moveTo>
                  <a:lnTo>
                    <a:pt x="323" y="580"/>
                  </a:lnTo>
                  <a:lnTo>
                    <a:pt x="162" y="2060"/>
                  </a:lnTo>
                  <a:cubicBezTo>
                    <a:pt x="1" y="3572"/>
                    <a:pt x="1191" y="4923"/>
                    <a:pt x="2736" y="4923"/>
                  </a:cubicBezTo>
                  <a:lnTo>
                    <a:pt x="23393" y="4923"/>
                  </a:lnTo>
                  <a:cubicBezTo>
                    <a:pt x="25098" y="4923"/>
                    <a:pt x="26353" y="3282"/>
                    <a:pt x="25870" y="1609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rgbClr val="CB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9"/>
            <p:cNvSpPr/>
            <p:nvPr/>
          </p:nvSpPr>
          <p:spPr>
            <a:xfrm flipH="1">
              <a:off x="6261841" y="3448955"/>
              <a:ext cx="445551" cy="136848"/>
            </a:xfrm>
            <a:custGeom>
              <a:avLst/>
              <a:gdLst/>
              <a:ahLst/>
              <a:cxnLst/>
              <a:rect l="l" t="t" r="r" b="b"/>
              <a:pathLst>
                <a:path w="25773" h="7916" extrusionOk="0">
                  <a:moveTo>
                    <a:pt x="2510" y="0"/>
                  </a:moveTo>
                  <a:cubicBezTo>
                    <a:pt x="1448" y="0"/>
                    <a:pt x="547" y="773"/>
                    <a:pt x="483" y="1834"/>
                  </a:cubicBezTo>
                  <a:lnTo>
                    <a:pt x="129" y="5728"/>
                  </a:lnTo>
                  <a:cubicBezTo>
                    <a:pt x="0" y="6918"/>
                    <a:pt x="933" y="7916"/>
                    <a:pt x="2124" y="7916"/>
                  </a:cubicBezTo>
                  <a:lnTo>
                    <a:pt x="23359" y="7916"/>
                  </a:lnTo>
                  <a:cubicBezTo>
                    <a:pt x="24775" y="7916"/>
                    <a:pt x="25773" y="6468"/>
                    <a:pt x="25226" y="5148"/>
                  </a:cubicBezTo>
                  <a:lnTo>
                    <a:pt x="23681" y="1255"/>
                  </a:lnTo>
                  <a:cubicBezTo>
                    <a:pt x="23359" y="515"/>
                    <a:pt x="22619" y="0"/>
                    <a:pt x="21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9"/>
            <p:cNvSpPr/>
            <p:nvPr/>
          </p:nvSpPr>
          <p:spPr>
            <a:xfrm flipH="1">
              <a:off x="5509283" y="3543516"/>
              <a:ext cx="200258" cy="79557"/>
            </a:xfrm>
            <a:custGeom>
              <a:avLst/>
              <a:gdLst/>
              <a:ahLst/>
              <a:cxnLst/>
              <a:rect l="l" t="t" r="r" b="b"/>
              <a:pathLst>
                <a:path w="11584" h="4602" extrusionOk="0">
                  <a:moveTo>
                    <a:pt x="11037" y="0"/>
                  </a:moveTo>
                  <a:lnTo>
                    <a:pt x="323" y="258"/>
                  </a:lnTo>
                  <a:lnTo>
                    <a:pt x="162" y="1738"/>
                  </a:lnTo>
                  <a:cubicBezTo>
                    <a:pt x="1" y="3250"/>
                    <a:pt x="1223" y="4601"/>
                    <a:pt x="2736" y="4601"/>
                  </a:cubicBezTo>
                  <a:lnTo>
                    <a:pt x="11584" y="4601"/>
                  </a:lnTo>
                  <a:cubicBezTo>
                    <a:pt x="11520" y="3057"/>
                    <a:pt x="11359" y="1512"/>
                    <a:pt x="11037" y="0"/>
                  </a:cubicBezTo>
                  <a:close/>
                </a:path>
              </a:pathLst>
            </a:custGeom>
            <a:solidFill>
              <a:srgbClr val="CB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9"/>
            <p:cNvSpPr/>
            <p:nvPr/>
          </p:nvSpPr>
          <p:spPr>
            <a:xfrm flipH="1">
              <a:off x="5511496" y="3451185"/>
              <a:ext cx="194709" cy="136848"/>
            </a:xfrm>
            <a:custGeom>
              <a:avLst/>
              <a:gdLst/>
              <a:ahLst/>
              <a:cxnLst/>
              <a:rect l="l" t="t" r="r" b="b"/>
              <a:pathLst>
                <a:path w="11263" h="7916" extrusionOk="0">
                  <a:moveTo>
                    <a:pt x="2478" y="0"/>
                  </a:moveTo>
                  <a:cubicBezTo>
                    <a:pt x="1449" y="0"/>
                    <a:pt x="548" y="772"/>
                    <a:pt x="483" y="1834"/>
                  </a:cubicBezTo>
                  <a:lnTo>
                    <a:pt x="130" y="5727"/>
                  </a:lnTo>
                  <a:cubicBezTo>
                    <a:pt x="1" y="6886"/>
                    <a:pt x="934" y="7915"/>
                    <a:pt x="2124" y="7915"/>
                  </a:cubicBezTo>
                  <a:lnTo>
                    <a:pt x="11262" y="7915"/>
                  </a:lnTo>
                  <a:cubicBezTo>
                    <a:pt x="10715" y="2606"/>
                    <a:pt x="8334" y="0"/>
                    <a:pt x="8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9"/>
            <p:cNvSpPr/>
            <p:nvPr/>
          </p:nvSpPr>
          <p:spPr>
            <a:xfrm flipH="1">
              <a:off x="6289643" y="2894951"/>
              <a:ext cx="1146956" cy="312074"/>
            </a:xfrm>
            <a:custGeom>
              <a:avLst/>
              <a:gdLst/>
              <a:ahLst/>
              <a:cxnLst/>
              <a:rect l="l" t="t" r="r" b="b"/>
              <a:pathLst>
                <a:path w="66346" h="18052" extrusionOk="0">
                  <a:moveTo>
                    <a:pt x="1609" y="1"/>
                  </a:moveTo>
                  <a:cubicBezTo>
                    <a:pt x="547" y="1"/>
                    <a:pt x="0" y="1256"/>
                    <a:pt x="740" y="2028"/>
                  </a:cubicBezTo>
                  <a:lnTo>
                    <a:pt x="14222" y="16346"/>
                  </a:lnTo>
                  <a:cubicBezTo>
                    <a:pt x="15251" y="17408"/>
                    <a:pt x="16667" y="18051"/>
                    <a:pt x="18179" y="18051"/>
                  </a:cubicBezTo>
                  <a:lnTo>
                    <a:pt x="66346" y="18051"/>
                  </a:lnTo>
                  <a:lnTo>
                    <a:pt x="344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9"/>
            <p:cNvSpPr/>
            <p:nvPr/>
          </p:nvSpPr>
          <p:spPr>
            <a:xfrm flipH="1">
              <a:off x="7243001" y="2894951"/>
              <a:ext cx="932263" cy="312074"/>
            </a:xfrm>
            <a:custGeom>
              <a:avLst/>
              <a:gdLst/>
              <a:ahLst/>
              <a:cxnLst/>
              <a:rect l="l" t="t" r="r" b="b"/>
              <a:pathLst>
                <a:path w="53927" h="18052" extrusionOk="0">
                  <a:moveTo>
                    <a:pt x="4119" y="1"/>
                  </a:moveTo>
                  <a:cubicBezTo>
                    <a:pt x="1834" y="1"/>
                    <a:pt x="0" y="1835"/>
                    <a:pt x="0" y="4087"/>
                  </a:cubicBezTo>
                  <a:lnTo>
                    <a:pt x="0" y="18051"/>
                  </a:lnTo>
                  <a:lnTo>
                    <a:pt x="53637" y="18051"/>
                  </a:lnTo>
                  <a:cubicBezTo>
                    <a:pt x="53830" y="18051"/>
                    <a:pt x="53926" y="17826"/>
                    <a:pt x="53797" y="17697"/>
                  </a:cubicBezTo>
                  <a:lnTo>
                    <a:pt x="38031" y="1256"/>
                  </a:lnTo>
                  <a:cubicBezTo>
                    <a:pt x="37259" y="451"/>
                    <a:pt x="36197" y="1"/>
                    <a:pt x="350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9"/>
            <p:cNvSpPr/>
            <p:nvPr/>
          </p:nvSpPr>
          <p:spPr>
            <a:xfrm flipH="1">
              <a:off x="7248567" y="3203666"/>
              <a:ext cx="926696" cy="597404"/>
            </a:xfrm>
            <a:custGeom>
              <a:avLst/>
              <a:gdLst/>
              <a:ahLst/>
              <a:cxnLst/>
              <a:rect l="l" t="t" r="r" b="b"/>
              <a:pathLst>
                <a:path w="53605" h="34557" fill="none" extrusionOk="0">
                  <a:moveTo>
                    <a:pt x="53604" y="0"/>
                  </a:moveTo>
                  <a:cubicBezTo>
                    <a:pt x="53604" y="0"/>
                    <a:pt x="44756" y="2992"/>
                    <a:pt x="44756" y="13932"/>
                  </a:cubicBezTo>
                  <a:lnTo>
                    <a:pt x="44756" y="34556"/>
                  </a:lnTo>
                  <a:lnTo>
                    <a:pt x="0" y="34556"/>
                  </a:lnTo>
                  <a:lnTo>
                    <a:pt x="0" y="193"/>
                  </a:lnTo>
                </a:path>
              </a:pathLst>
            </a:custGeom>
            <a:noFill/>
            <a:ln w="10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9"/>
            <p:cNvSpPr/>
            <p:nvPr/>
          </p:nvSpPr>
          <p:spPr>
            <a:xfrm flipH="1">
              <a:off x="7876555" y="3297104"/>
              <a:ext cx="185253" cy="45622"/>
            </a:xfrm>
            <a:custGeom>
              <a:avLst/>
              <a:gdLst/>
              <a:ahLst/>
              <a:cxnLst/>
              <a:rect l="l" t="t" r="r" b="b"/>
              <a:pathLst>
                <a:path w="10716" h="2639" extrusionOk="0">
                  <a:moveTo>
                    <a:pt x="1320" y="1"/>
                  </a:moveTo>
                  <a:cubicBezTo>
                    <a:pt x="612" y="1"/>
                    <a:pt x="1" y="580"/>
                    <a:pt x="1" y="1320"/>
                  </a:cubicBezTo>
                  <a:cubicBezTo>
                    <a:pt x="1" y="2060"/>
                    <a:pt x="612" y="2639"/>
                    <a:pt x="1320" y="2639"/>
                  </a:cubicBezTo>
                  <a:lnTo>
                    <a:pt x="9396" y="2639"/>
                  </a:lnTo>
                  <a:cubicBezTo>
                    <a:pt x="10136" y="2639"/>
                    <a:pt x="10715" y="2060"/>
                    <a:pt x="10715" y="1320"/>
                  </a:cubicBezTo>
                  <a:cubicBezTo>
                    <a:pt x="10715" y="580"/>
                    <a:pt x="10136" y="1"/>
                    <a:pt x="93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9"/>
            <p:cNvSpPr/>
            <p:nvPr/>
          </p:nvSpPr>
          <p:spPr>
            <a:xfrm flipH="1">
              <a:off x="6831419" y="2894951"/>
              <a:ext cx="446657" cy="312074"/>
            </a:xfrm>
            <a:custGeom>
              <a:avLst/>
              <a:gdLst/>
              <a:ahLst/>
              <a:cxnLst/>
              <a:rect l="l" t="t" r="r" b="b"/>
              <a:pathLst>
                <a:path w="25837" h="18052" extrusionOk="0">
                  <a:moveTo>
                    <a:pt x="0" y="1"/>
                  </a:moveTo>
                  <a:lnTo>
                    <a:pt x="22555" y="18051"/>
                  </a:lnTo>
                  <a:lnTo>
                    <a:pt x="25837" y="18051"/>
                  </a:lnTo>
                  <a:lnTo>
                    <a:pt x="3250" y="1"/>
                  </a:lnTo>
                  <a:close/>
                </a:path>
              </a:pathLst>
            </a:custGeom>
            <a:solidFill>
              <a:srgbClr val="565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9"/>
            <p:cNvSpPr/>
            <p:nvPr/>
          </p:nvSpPr>
          <p:spPr>
            <a:xfrm flipH="1">
              <a:off x="6542738" y="2894951"/>
              <a:ext cx="587395" cy="312074"/>
            </a:xfrm>
            <a:custGeom>
              <a:avLst/>
              <a:gdLst/>
              <a:ahLst/>
              <a:cxnLst/>
              <a:rect l="l" t="t" r="r" b="b"/>
              <a:pathLst>
                <a:path w="33978" h="18052" extrusionOk="0">
                  <a:moveTo>
                    <a:pt x="1" y="1"/>
                  </a:moveTo>
                  <a:lnTo>
                    <a:pt x="24872" y="18051"/>
                  </a:lnTo>
                  <a:lnTo>
                    <a:pt x="33978" y="18051"/>
                  </a:lnTo>
                  <a:lnTo>
                    <a:pt x="9106" y="1"/>
                  </a:lnTo>
                  <a:close/>
                </a:path>
              </a:pathLst>
            </a:custGeom>
            <a:solidFill>
              <a:srgbClr val="565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9"/>
            <p:cNvSpPr/>
            <p:nvPr/>
          </p:nvSpPr>
          <p:spPr>
            <a:xfrm flipH="1">
              <a:off x="4745029" y="1723551"/>
              <a:ext cx="501735" cy="386047"/>
            </a:xfrm>
            <a:custGeom>
              <a:avLst/>
              <a:gdLst/>
              <a:ahLst/>
              <a:cxnLst/>
              <a:rect l="l" t="t" r="r" b="b"/>
              <a:pathLst>
                <a:path w="29023" h="22331" extrusionOk="0">
                  <a:moveTo>
                    <a:pt x="17215" y="0"/>
                  </a:moveTo>
                  <a:lnTo>
                    <a:pt x="7594" y="1127"/>
                  </a:lnTo>
                  <a:cubicBezTo>
                    <a:pt x="7594" y="1127"/>
                    <a:pt x="1" y="13321"/>
                    <a:pt x="4344" y="22041"/>
                  </a:cubicBezTo>
                  <a:lnTo>
                    <a:pt x="26159" y="22330"/>
                  </a:lnTo>
                  <a:cubicBezTo>
                    <a:pt x="26159" y="22330"/>
                    <a:pt x="29023" y="11744"/>
                    <a:pt x="17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9"/>
            <p:cNvSpPr/>
            <p:nvPr/>
          </p:nvSpPr>
          <p:spPr>
            <a:xfrm flipH="1">
              <a:off x="5137715" y="1613172"/>
              <a:ext cx="91157" cy="209957"/>
            </a:xfrm>
            <a:custGeom>
              <a:avLst/>
              <a:gdLst/>
              <a:ahLst/>
              <a:cxnLst/>
              <a:rect l="l" t="t" r="r" b="b"/>
              <a:pathLst>
                <a:path w="5273" h="12145" extrusionOk="0">
                  <a:moveTo>
                    <a:pt x="4487" y="0"/>
                  </a:moveTo>
                  <a:cubicBezTo>
                    <a:pt x="3356" y="0"/>
                    <a:pt x="1" y="356"/>
                    <a:pt x="27" y="4584"/>
                  </a:cubicBezTo>
                  <a:cubicBezTo>
                    <a:pt x="60" y="9410"/>
                    <a:pt x="5272" y="12145"/>
                    <a:pt x="5272" y="12145"/>
                  </a:cubicBezTo>
                  <a:lnTo>
                    <a:pt x="4854" y="15"/>
                  </a:lnTo>
                  <a:cubicBezTo>
                    <a:pt x="4854" y="15"/>
                    <a:pt x="4716" y="0"/>
                    <a:pt x="4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9"/>
            <p:cNvSpPr/>
            <p:nvPr/>
          </p:nvSpPr>
          <p:spPr>
            <a:xfrm flipH="1">
              <a:off x="4914119" y="1574691"/>
              <a:ext cx="302600" cy="292747"/>
            </a:xfrm>
            <a:custGeom>
              <a:avLst/>
              <a:gdLst/>
              <a:ahLst/>
              <a:cxnLst/>
              <a:rect l="l" t="t" r="r" b="b"/>
              <a:pathLst>
                <a:path w="17504" h="16934" extrusionOk="0">
                  <a:moveTo>
                    <a:pt x="8738" y="0"/>
                  </a:moveTo>
                  <a:cubicBezTo>
                    <a:pt x="4329" y="0"/>
                    <a:pt x="630" y="3405"/>
                    <a:pt x="322" y="7871"/>
                  </a:cubicBezTo>
                  <a:cubicBezTo>
                    <a:pt x="0" y="12537"/>
                    <a:pt x="3507" y="16591"/>
                    <a:pt x="8173" y="16913"/>
                  </a:cubicBezTo>
                  <a:cubicBezTo>
                    <a:pt x="8372" y="16926"/>
                    <a:pt x="8570" y="16933"/>
                    <a:pt x="8766" y="16933"/>
                  </a:cubicBezTo>
                  <a:cubicBezTo>
                    <a:pt x="13175" y="16933"/>
                    <a:pt x="16874" y="13528"/>
                    <a:pt x="17182" y="9062"/>
                  </a:cubicBezTo>
                  <a:cubicBezTo>
                    <a:pt x="17504" y="4397"/>
                    <a:pt x="13996" y="342"/>
                    <a:pt x="9331" y="21"/>
                  </a:cubicBezTo>
                  <a:cubicBezTo>
                    <a:pt x="9132" y="7"/>
                    <a:pt x="8934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9"/>
            <p:cNvSpPr/>
            <p:nvPr/>
          </p:nvSpPr>
          <p:spPr>
            <a:xfrm flipH="1">
              <a:off x="5141138" y="1760148"/>
              <a:ext cx="90604" cy="77552"/>
            </a:xfrm>
            <a:custGeom>
              <a:avLst/>
              <a:gdLst/>
              <a:ahLst/>
              <a:cxnLst/>
              <a:rect l="l" t="t" r="r" b="b"/>
              <a:pathLst>
                <a:path w="5241" h="4486" extrusionOk="0">
                  <a:moveTo>
                    <a:pt x="2618" y="0"/>
                  </a:moveTo>
                  <a:cubicBezTo>
                    <a:pt x="2394" y="0"/>
                    <a:pt x="2155" y="61"/>
                    <a:pt x="1899" y="200"/>
                  </a:cubicBezTo>
                  <a:cubicBezTo>
                    <a:pt x="0" y="1230"/>
                    <a:pt x="2092" y="4319"/>
                    <a:pt x="4119" y="4479"/>
                  </a:cubicBezTo>
                  <a:cubicBezTo>
                    <a:pt x="4158" y="4484"/>
                    <a:pt x="4197" y="4486"/>
                    <a:pt x="4236" y="4486"/>
                  </a:cubicBezTo>
                  <a:cubicBezTo>
                    <a:pt x="4794" y="4486"/>
                    <a:pt x="5241" y="4062"/>
                    <a:pt x="5181" y="3611"/>
                  </a:cubicBezTo>
                  <a:cubicBezTo>
                    <a:pt x="5052" y="2838"/>
                    <a:pt x="4795" y="2098"/>
                    <a:pt x="4408" y="1423"/>
                  </a:cubicBezTo>
                  <a:cubicBezTo>
                    <a:pt x="3961" y="702"/>
                    <a:pt x="3379" y="0"/>
                    <a:pt x="2618" y="0"/>
                  </a:cubicBezTo>
                  <a:close/>
                </a:path>
              </a:pathLst>
            </a:custGeom>
            <a:solidFill>
              <a:srgbClr val="995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9"/>
            <p:cNvSpPr/>
            <p:nvPr/>
          </p:nvSpPr>
          <p:spPr>
            <a:xfrm flipH="1">
              <a:off x="4998674" y="1837578"/>
              <a:ext cx="118489" cy="216941"/>
            </a:xfrm>
            <a:custGeom>
              <a:avLst/>
              <a:gdLst/>
              <a:ahLst/>
              <a:cxnLst/>
              <a:rect l="l" t="t" r="r" b="b"/>
              <a:pathLst>
                <a:path w="6854" h="12549" extrusionOk="0">
                  <a:moveTo>
                    <a:pt x="4891" y="0"/>
                  </a:moveTo>
                  <a:lnTo>
                    <a:pt x="1" y="1448"/>
                  </a:lnTo>
                  <a:lnTo>
                    <a:pt x="226" y="12549"/>
                  </a:lnTo>
                  <a:lnTo>
                    <a:pt x="6854" y="12549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9"/>
            <p:cNvSpPr/>
            <p:nvPr/>
          </p:nvSpPr>
          <p:spPr>
            <a:xfrm flipH="1">
              <a:off x="5028149" y="1885411"/>
              <a:ext cx="88460" cy="82894"/>
            </a:xfrm>
            <a:custGeom>
              <a:avLst/>
              <a:gdLst/>
              <a:ahLst/>
              <a:cxnLst/>
              <a:rect l="l" t="t" r="r" b="b"/>
              <a:pathLst>
                <a:path w="5117" h="4795" extrusionOk="0">
                  <a:moveTo>
                    <a:pt x="5117" y="1"/>
                  </a:moveTo>
                  <a:lnTo>
                    <a:pt x="1" y="869"/>
                  </a:lnTo>
                  <a:lnTo>
                    <a:pt x="65" y="4795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rgbClr val="995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9"/>
            <p:cNvSpPr/>
            <p:nvPr/>
          </p:nvSpPr>
          <p:spPr>
            <a:xfrm flipH="1">
              <a:off x="4962334" y="1638913"/>
              <a:ext cx="242717" cy="277637"/>
            </a:xfrm>
            <a:custGeom>
              <a:avLst/>
              <a:gdLst/>
              <a:ahLst/>
              <a:cxnLst/>
              <a:rect l="l" t="t" r="r" b="b"/>
              <a:pathLst>
                <a:path w="14040" h="16060" extrusionOk="0">
                  <a:moveTo>
                    <a:pt x="6139" y="0"/>
                  </a:moveTo>
                  <a:cubicBezTo>
                    <a:pt x="5775" y="0"/>
                    <a:pt x="5391" y="12"/>
                    <a:pt x="4988" y="38"/>
                  </a:cubicBezTo>
                  <a:cubicBezTo>
                    <a:pt x="4988" y="38"/>
                    <a:pt x="1" y="682"/>
                    <a:pt x="451" y="5443"/>
                  </a:cubicBezTo>
                  <a:cubicBezTo>
                    <a:pt x="1030" y="11267"/>
                    <a:pt x="1513" y="14774"/>
                    <a:pt x="4956" y="15836"/>
                  </a:cubicBezTo>
                  <a:cubicBezTo>
                    <a:pt x="5440" y="15987"/>
                    <a:pt x="5936" y="16060"/>
                    <a:pt x="6432" y="16060"/>
                  </a:cubicBezTo>
                  <a:cubicBezTo>
                    <a:pt x="8376" y="16060"/>
                    <a:pt x="10321" y="14933"/>
                    <a:pt x="11552" y="12908"/>
                  </a:cubicBezTo>
                  <a:cubicBezTo>
                    <a:pt x="12131" y="11911"/>
                    <a:pt x="12099" y="9337"/>
                    <a:pt x="12163" y="8178"/>
                  </a:cubicBezTo>
                  <a:lnTo>
                    <a:pt x="13128" y="5733"/>
                  </a:lnTo>
                  <a:cubicBezTo>
                    <a:pt x="13128" y="5733"/>
                    <a:pt x="14040" y="0"/>
                    <a:pt x="6139" y="0"/>
                  </a:cubicBez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9"/>
            <p:cNvSpPr/>
            <p:nvPr/>
          </p:nvSpPr>
          <p:spPr>
            <a:xfrm flipH="1">
              <a:off x="4944721" y="1711865"/>
              <a:ext cx="55078" cy="87907"/>
            </a:xfrm>
            <a:custGeom>
              <a:avLst/>
              <a:gdLst/>
              <a:ahLst/>
              <a:cxnLst/>
              <a:rect l="l" t="t" r="r" b="b"/>
              <a:pathLst>
                <a:path w="3186" h="5085" extrusionOk="0">
                  <a:moveTo>
                    <a:pt x="65" y="1"/>
                  </a:moveTo>
                  <a:lnTo>
                    <a:pt x="1" y="5085"/>
                  </a:lnTo>
                  <a:lnTo>
                    <a:pt x="3186" y="70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9"/>
            <p:cNvSpPr/>
            <p:nvPr/>
          </p:nvSpPr>
          <p:spPr>
            <a:xfrm flipH="1">
              <a:off x="4919119" y="1759128"/>
              <a:ext cx="88356" cy="78710"/>
            </a:xfrm>
            <a:custGeom>
              <a:avLst/>
              <a:gdLst/>
              <a:ahLst/>
              <a:cxnLst/>
              <a:rect l="l" t="t" r="r" b="b"/>
              <a:pathLst>
                <a:path w="5111" h="4553" extrusionOk="0">
                  <a:moveTo>
                    <a:pt x="2497" y="0"/>
                  </a:moveTo>
                  <a:cubicBezTo>
                    <a:pt x="1715" y="0"/>
                    <a:pt x="1143" y="747"/>
                    <a:pt x="734" y="1514"/>
                  </a:cubicBezTo>
                  <a:cubicBezTo>
                    <a:pt x="380" y="2190"/>
                    <a:pt x="155" y="2930"/>
                    <a:pt x="58" y="3734"/>
                  </a:cubicBezTo>
                  <a:cubicBezTo>
                    <a:pt x="0" y="4169"/>
                    <a:pt x="440" y="4552"/>
                    <a:pt x="952" y="4552"/>
                  </a:cubicBezTo>
                  <a:cubicBezTo>
                    <a:pt x="1007" y="4552"/>
                    <a:pt x="1064" y="4548"/>
                    <a:pt x="1120" y="4538"/>
                  </a:cubicBezTo>
                  <a:cubicBezTo>
                    <a:pt x="3147" y="4281"/>
                    <a:pt x="5110" y="1096"/>
                    <a:pt x="3147" y="163"/>
                  </a:cubicBezTo>
                  <a:cubicBezTo>
                    <a:pt x="2916" y="50"/>
                    <a:pt x="2700" y="0"/>
                    <a:pt x="2497" y="0"/>
                  </a:cubicBez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9"/>
            <p:cNvSpPr/>
            <p:nvPr/>
          </p:nvSpPr>
          <p:spPr>
            <a:xfrm flipH="1">
              <a:off x="4958068" y="1788638"/>
              <a:ext cx="29492" cy="21143"/>
            </a:xfrm>
            <a:custGeom>
              <a:avLst/>
              <a:gdLst/>
              <a:ahLst/>
              <a:cxnLst/>
              <a:rect l="l" t="t" r="r" b="b"/>
              <a:pathLst>
                <a:path w="1706" h="1223" fill="none" extrusionOk="0">
                  <a:moveTo>
                    <a:pt x="1706" y="0"/>
                  </a:moveTo>
                  <a:cubicBezTo>
                    <a:pt x="805" y="0"/>
                    <a:pt x="0" y="1223"/>
                    <a:pt x="0" y="1223"/>
                  </a:cubicBezTo>
                </a:path>
              </a:pathLst>
            </a:custGeom>
            <a:noFill/>
            <a:ln w="4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9"/>
            <p:cNvSpPr/>
            <p:nvPr/>
          </p:nvSpPr>
          <p:spPr>
            <a:xfrm flipH="1">
              <a:off x="4910229" y="1604909"/>
              <a:ext cx="279245" cy="128014"/>
            </a:xfrm>
            <a:custGeom>
              <a:avLst/>
              <a:gdLst/>
              <a:ahLst/>
              <a:cxnLst/>
              <a:rect l="l" t="t" r="r" b="b"/>
              <a:pathLst>
                <a:path w="16153" h="7405" extrusionOk="0">
                  <a:moveTo>
                    <a:pt x="6198" y="0"/>
                  </a:moveTo>
                  <a:cubicBezTo>
                    <a:pt x="3781" y="0"/>
                    <a:pt x="1419" y="596"/>
                    <a:pt x="1" y="1297"/>
                  </a:cubicBezTo>
                  <a:cubicBezTo>
                    <a:pt x="1" y="1297"/>
                    <a:pt x="1284" y="7405"/>
                    <a:pt x="9648" y="7405"/>
                  </a:cubicBezTo>
                  <a:cubicBezTo>
                    <a:pt x="10650" y="7405"/>
                    <a:pt x="11753" y="7317"/>
                    <a:pt x="12967" y="7121"/>
                  </a:cubicBezTo>
                  <a:cubicBezTo>
                    <a:pt x="12967" y="7121"/>
                    <a:pt x="16153" y="6413"/>
                    <a:pt x="13032" y="2616"/>
                  </a:cubicBezTo>
                  <a:cubicBezTo>
                    <a:pt x="11406" y="675"/>
                    <a:pt x="8771" y="0"/>
                    <a:pt x="61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9"/>
            <p:cNvSpPr/>
            <p:nvPr/>
          </p:nvSpPr>
          <p:spPr>
            <a:xfrm flipH="1">
              <a:off x="5134380" y="1806979"/>
              <a:ext cx="14487" cy="29510"/>
            </a:xfrm>
            <a:custGeom>
              <a:avLst/>
              <a:gdLst/>
              <a:ahLst/>
              <a:cxnLst/>
              <a:rect l="l" t="t" r="r" b="b"/>
              <a:pathLst>
                <a:path w="838" h="1707" fill="none" extrusionOk="0">
                  <a:moveTo>
                    <a:pt x="451" y="1"/>
                  </a:moveTo>
                  <a:lnTo>
                    <a:pt x="1" y="1320"/>
                  </a:lnTo>
                  <a:lnTo>
                    <a:pt x="837" y="1706"/>
                  </a:lnTo>
                </a:path>
              </a:pathLst>
            </a:custGeom>
            <a:noFill/>
            <a:ln w="4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9"/>
            <p:cNvSpPr/>
            <p:nvPr/>
          </p:nvSpPr>
          <p:spPr>
            <a:xfrm flipH="1">
              <a:off x="5079320" y="1780824"/>
              <a:ext cx="23234" cy="19552"/>
            </a:xfrm>
            <a:custGeom>
              <a:avLst/>
              <a:gdLst/>
              <a:ahLst/>
              <a:cxnLst/>
              <a:rect l="l" t="t" r="r" b="b"/>
              <a:pathLst>
                <a:path w="1344" h="1131" extrusionOk="0">
                  <a:moveTo>
                    <a:pt x="727" y="0"/>
                  </a:moveTo>
                  <a:cubicBezTo>
                    <a:pt x="237" y="0"/>
                    <a:pt x="1" y="621"/>
                    <a:pt x="346" y="967"/>
                  </a:cubicBezTo>
                  <a:cubicBezTo>
                    <a:pt x="459" y="1080"/>
                    <a:pt x="601" y="1130"/>
                    <a:pt x="743" y="1130"/>
                  </a:cubicBezTo>
                  <a:cubicBezTo>
                    <a:pt x="1045" y="1130"/>
                    <a:pt x="1344" y="899"/>
                    <a:pt x="1344" y="549"/>
                  </a:cubicBezTo>
                  <a:cubicBezTo>
                    <a:pt x="1344" y="259"/>
                    <a:pt x="1086" y="2"/>
                    <a:pt x="764" y="2"/>
                  </a:cubicBezTo>
                  <a:cubicBezTo>
                    <a:pt x="752" y="1"/>
                    <a:pt x="740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9"/>
            <p:cNvSpPr/>
            <p:nvPr/>
          </p:nvSpPr>
          <p:spPr>
            <a:xfrm flipH="1">
              <a:off x="5158858" y="1779735"/>
              <a:ext cx="21160" cy="18446"/>
            </a:xfrm>
            <a:custGeom>
              <a:avLst/>
              <a:gdLst/>
              <a:ahLst/>
              <a:cxnLst/>
              <a:rect l="l" t="t" r="r" b="b"/>
              <a:pathLst>
                <a:path w="1224" h="1067" extrusionOk="0">
                  <a:moveTo>
                    <a:pt x="709" y="0"/>
                  </a:moveTo>
                  <a:cubicBezTo>
                    <a:pt x="226" y="0"/>
                    <a:pt x="1" y="579"/>
                    <a:pt x="323" y="901"/>
                  </a:cubicBezTo>
                  <a:cubicBezTo>
                    <a:pt x="427" y="1016"/>
                    <a:pt x="559" y="1067"/>
                    <a:pt x="690" y="1067"/>
                  </a:cubicBezTo>
                  <a:cubicBezTo>
                    <a:pt x="960" y="1067"/>
                    <a:pt x="1223" y="851"/>
                    <a:pt x="1223" y="547"/>
                  </a:cubicBezTo>
                  <a:cubicBezTo>
                    <a:pt x="1223" y="225"/>
                    <a:pt x="998" y="0"/>
                    <a:pt x="7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9"/>
            <p:cNvSpPr/>
            <p:nvPr/>
          </p:nvSpPr>
          <p:spPr>
            <a:xfrm flipH="1">
              <a:off x="5147172" y="1717224"/>
              <a:ext cx="46192" cy="31584"/>
            </a:xfrm>
            <a:custGeom>
              <a:avLst/>
              <a:gdLst/>
              <a:ahLst/>
              <a:cxnLst/>
              <a:rect l="l" t="t" r="r" b="b"/>
              <a:pathLst>
                <a:path w="2672" h="1827" extrusionOk="0">
                  <a:moveTo>
                    <a:pt x="1770" y="0"/>
                  </a:moveTo>
                  <a:cubicBezTo>
                    <a:pt x="1666" y="0"/>
                    <a:pt x="1549" y="14"/>
                    <a:pt x="1416" y="45"/>
                  </a:cubicBezTo>
                  <a:cubicBezTo>
                    <a:pt x="837" y="173"/>
                    <a:pt x="354" y="527"/>
                    <a:pt x="97" y="1042"/>
                  </a:cubicBezTo>
                  <a:cubicBezTo>
                    <a:pt x="1" y="1235"/>
                    <a:pt x="1" y="1428"/>
                    <a:pt x="97" y="1621"/>
                  </a:cubicBezTo>
                  <a:cubicBezTo>
                    <a:pt x="164" y="1755"/>
                    <a:pt x="292" y="1827"/>
                    <a:pt x="428" y="1827"/>
                  </a:cubicBezTo>
                  <a:cubicBezTo>
                    <a:pt x="489" y="1827"/>
                    <a:pt x="552" y="1812"/>
                    <a:pt x="612" y="1782"/>
                  </a:cubicBezTo>
                  <a:cubicBezTo>
                    <a:pt x="1062" y="1621"/>
                    <a:pt x="1481" y="1493"/>
                    <a:pt x="1963" y="1428"/>
                  </a:cubicBezTo>
                  <a:cubicBezTo>
                    <a:pt x="2382" y="1364"/>
                    <a:pt x="2671" y="946"/>
                    <a:pt x="2542" y="527"/>
                  </a:cubicBezTo>
                  <a:cubicBezTo>
                    <a:pt x="2542" y="527"/>
                    <a:pt x="2423" y="0"/>
                    <a:pt x="1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9"/>
            <p:cNvSpPr/>
            <p:nvPr/>
          </p:nvSpPr>
          <p:spPr>
            <a:xfrm flipH="1">
              <a:off x="5042048" y="1717017"/>
              <a:ext cx="68994" cy="36684"/>
            </a:xfrm>
            <a:custGeom>
              <a:avLst/>
              <a:gdLst/>
              <a:ahLst/>
              <a:cxnLst/>
              <a:rect l="l" t="t" r="r" b="b"/>
              <a:pathLst>
                <a:path w="3991" h="2122" extrusionOk="0">
                  <a:moveTo>
                    <a:pt x="1353" y="1"/>
                  </a:moveTo>
                  <a:cubicBezTo>
                    <a:pt x="407" y="1"/>
                    <a:pt x="226" y="572"/>
                    <a:pt x="226" y="572"/>
                  </a:cubicBezTo>
                  <a:cubicBezTo>
                    <a:pt x="226" y="572"/>
                    <a:pt x="1" y="1312"/>
                    <a:pt x="1030" y="1472"/>
                  </a:cubicBezTo>
                  <a:cubicBezTo>
                    <a:pt x="1770" y="1601"/>
                    <a:pt x="2510" y="1794"/>
                    <a:pt x="3186" y="2084"/>
                  </a:cubicBezTo>
                  <a:cubicBezTo>
                    <a:pt x="3253" y="2109"/>
                    <a:pt x="3323" y="2121"/>
                    <a:pt x="3391" y="2121"/>
                  </a:cubicBezTo>
                  <a:cubicBezTo>
                    <a:pt x="3586" y="2121"/>
                    <a:pt x="3775" y="2025"/>
                    <a:pt x="3894" y="1859"/>
                  </a:cubicBezTo>
                  <a:cubicBezTo>
                    <a:pt x="3990" y="1698"/>
                    <a:pt x="3990" y="1472"/>
                    <a:pt x="3894" y="1312"/>
                  </a:cubicBezTo>
                  <a:cubicBezTo>
                    <a:pt x="3315" y="668"/>
                    <a:pt x="2542" y="218"/>
                    <a:pt x="1706" y="25"/>
                  </a:cubicBezTo>
                  <a:cubicBezTo>
                    <a:pt x="1578" y="8"/>
                    <a:pt x="1460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9"/>
            <p:cNvSpPr/>
            <p:nvPr/>
          </p:nvSpPr>
          <p:spPr>
            <a:xfrm flipH="1">
              <a:off x="5087669" y="1840361"/>
              <a:ext cx="54525" cy="21143"/>
            </a:xfrm>
            <a:custGeom>
              <a:avLst/>
              <a:gdLst/>
              <a:ahLst/>
              <a:cxnLst/>
              <a:rect l="l" t="t" r="r" b="b"/>
              <a:pathLst>
                <a:path w="3154" h="1223" extrusionOk="0">
                  <a:moveTo>
                    <a:pt x="3154" y="0"/>
                  </a:moveTo>
                  <a:lnTo>
                    <a:pt x="3154" y="0"/>
                  </a:lnTo>
                  <a:cubicBezTo>
                    <a:pt x="2167" y="631"/>
                    <a:pt x="573" y="677"/>
                    <a:pt x="123" y="677"/>
                  </a:cubicBezTo>
                  <a:cubicBezTo>
                    <a:pt x="45" y="677"/>
                    <a:pt x="1" y="676"/>
                    <a:pt x="1" y="676"/>
                  </a:cubicBezTo>
                  <a:lnTo>
                    <a:pt x="1" y="676"/>
                  </a:lnTo>
                  <a:cubicBezTo>
                    <a:pt x="582" y="1075"/>
                    <a:pt x="1073" y="1222"/>
                    <a:pt x="1482" y="1222"/>
                  </a:cubicBezTo>
                  <a:cubicBezTo>
                    <a:pt x="2658" y="1222"/>
                    <a:pt x="3154" y="0"/>
                    <a:pt x="3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9"/>
            <p:cNvSpPr/>
            <p:nvPr/>
          </p:nvSpPr>
          <p:spPr>
            <a:xfrm flipH="1">
              <a:off x="5250081" y="2798177"/>
              <a:ext cx="135741" cy="211443"/>
            </a:xfrm>
            <a:custGeom>
              <a:avLst/>
              <a:gdLst/>
              <a:ahLst/>
              <a:cxnLst/>
              <a:rect l="l" t="t" r="r" b="b"/>
              <a:pathLst>
                <a:path w="7852" h="12231" extrusionOk="0">
                  <a:moveTo>
                    <a:pt x="4763" y="0"/>
                  </a:moveTo>
                  <a:lnTo>
                    <a:pt x="3186" y="901"/>
                  </a:lnTo>
                  <a:cubicBezTo>
                    <a:pt x="2350" y="1384"/>
                    <a:pt x="1642" y="2059"/>
                    <a:pt x="1127" y="2832"/>
                  </a:cubicBezTo>
                  <a:lnTo>
                    <a:pt x="194" y="4247"/>
                  </a:lnTo>
                  <a:cubicBezTo>
                    <a:pt x="1" y="4569"/>
                    <a:pt x="130" y="5020"/>
                    <a:pt x="483" y="5180"/>
                  </a:cubicBezTo>
                  <a:cubicBezTo>
                    <a:pt x="594" y="5225"/>
                    <a:pt x="708" y="5246"/>
                    <a:pt x="820" y="5246"/>
                  </a:cubicBezTo>
                  <a:cubicBezTo>
                    <a:pt x="1033" y="5246"/>
                    <a:pt x="1236" y="5168"/>
                    <a:pt x="1384" y="5020"/>
                  </a:cubicBezTo>
                  <a:lnTo>
                    <a:pt x="2671" y="3765"/>
                  </a:lnTo>
                  <a:lnTo>
                    <a:pt x="741" y="10457"/>
                  </a:lnTo>
                  <a:cubicBezTo>
                    <a:pt x="644" y="10747"/>
                    <a:pt x="837" y="11069"/>
                    <a:pt x="1159" y="11101"/>
                  </a:cubicBezTo>
                  <a:lnTo>
                    <a:pt x="1352" y="11133"/>
                  </a:lnTo>
                  <a:cubicBezTo>
                    <a:pt x="1391" y="11144"/>
                    <a:pt x="1431" y="11149"/>
                    <a:pt x="1469" y="11149"/>
                  </a:cubicBezTo>
                  <a:cubicBezTo>
                    <a:pt x="1652" y="11149"/>
                    <a:pt x="1819" y="11029"/>
                    <a:pt x="1899" y="10843"/>
                  </a:cubicBezTo>
                  <a:lnTo>
                    <a:pt x="3154" y="6918"/>
                  </a:lnTo>
                  <a:lnTo>
                    <a:pt x="2317" y="11616"/>
                  </a:lnTo>
                  <a:cubicBezTo>
                    <a:pt x="2253" y="11905"/>
                    <a:pt x="2446" y="12195"/>
                    <a:pt x="2768" y="12227"/>
                  </a:cubicBezTo>
                  <a:lnTo>
                    <a:pt x="2897" y="12227"/>
                  </a:lnTo>
                  <a:cubicBezTo>
                    <a:pt x="2919" y="12230"/>
                    <a:pt x="2940" y="12231"/>
                    <a:pt x="2962" y="12231"/>
                  </a:cubicBezTo>
                  <a:cubicBezTo>
                    <a:pt x="3191" y="12231"/>
                    <a:pt x="3385" y="12076"/>
                    <a:pt x="3444" y="11841"/>
                  </a:cubicBezTo>
                  <a:lnTo>
                    <a:pt x="4473" y="6982"/>
                  </a:lnTo>
                  <a:lnTo>
                    <a:pt x="4345" y="11069"/>
                  </a:lnTo>
                  <a:cubicBezTo>
                    <a:pt x="4345" y="11357"/>
                    <a:pt x="4577" y="11593"/>
                    <a:pt x="4856" y="11593"/>
                  </a:cubicBezTo>
                  <a:cubicBezTo>
                    <a:pt x="4889" y="11593"/>
                    <a:pt x="4922" y="11590"/>
                    <a:pt x="4956" y="11583"/>
                  </a:cubicBezTo>
                  <a:lnTo>
                    <a:pt x="5020" y="11583"/>
                  </a:lnTo>
                  <a:cubicBezTo>
                    <a:pt x="5213" y="11551"/>
                    <a:pt x="5374" y="11358"/>
                    <a:pt x="5406" y="11165"/>
                  </a:cubicBezTo>
                  <a:lnTo>
                    <a:pt x="5760" y="7079"/>
                  </a:lnTo>
                  <a:lnTo>
                    <a:pt x="5953" y="9524"/>
                  </a:lnTo>
                  <a:cubicBezTo>
                    <a:pt x="5953" y="9804"/>
                    <a:pt x="6195" y="10024"/>
                    <a:pt x="6455" y="10024"/>
                  </a:cubicBezTo>
                  <a:cubicBezTo>
                    <a:pt x="6524" y="10024"/>
                    <a:pt x="6594" y="10008"/>
                    <a:pt x="6661" y="9975"/>
                  </a:cubicBezTo>
                  <a:cubicBezTo>
                    <a:pt x="6822" y="9910"/>
                    <a:pt x="6951" y="9749"/>
                    <a:pt x="6951" y="9588"/>
                  </a:cubicBezTo>
                  <a:lnTo>
                    <a:pt x="7852" y="129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9"/>
            <p:cNvSpPr/>
            <p:nvPr/>
          </p:nvSpPr>
          <p:spPr>
            <a:xfrm flipH="1">
              <a:off x="5295686" y="2843228"/>
              <a:ext cx="43962" cy="20589"/>
            </a:xfrm>
            <a:custGeom>
              <a:avLst/>
              <a:gdLst/>
              <a:ahLst/>
              <a:cxnLst/>
              <a:rect l="l" t="t" r="r" b="b"/>
              <a:pathLst>
                <a:path w="2543" h="1191" fill="none" extrusionOk="0">
                  <a:moveTo>
                    <a:pt x="0" y="1191"/>
                  </a:moveTo>
                  <a:cubicBezTo>
                    <a:pt x="966" y="1191"/>
                    <a:pt x="1899" y="740"/>
                    <a:pt x="2542" y="0"/>
                  </a:cubicBez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9"/>
            <p:cNvSpPr/>
            <p:nvPr/>
          </p:nvSpPr>
          <p:spPr>
            <a:xfrm flipH="1">
              <a:off x="5210027" y="2669128"/>
              <a:ext cx="93474" cy="131281"/>
            </a:xfrm>
            <a:custGeom>
              <a:avLst/>
              <a:gdLst/>
              <a:ahLst/>
              <a:cxnLst/>
              <a:rect l="l" t="t" r="r" b="b"/>
              <a:pathLst>
                <a:path w="5407" h="7594" extrusionOk="0">
                  <a:moveTo>
                    <a:pt x="5406" y="1"/>
                  </a:moveTo>
                  <a:lnTo>
                    <a:pt x="483" y="194"/>
                  </a:lnTo>
                  <a:lnTo>
                    <a:pt x="1" y="7465"/>
                  </a:lnTo>
                  <a:lnTo>
                    <a:pt x="3090" y="7594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9"/>
            <p:cNvSpPr/>
            <p:nvPr/>
          </p:nvSpPr>
          <p:spPr>
            <a:xfrm flipH="1">
              <a:off x="5159409" y="2057281"/>
              <a:ext cx="180239" cy="706990"/>
            </a:xfrm>
            <a:custGeom>
              <a:avLst/>
              <a:gdLst/>
              <a:ahLst/>
              <a:cxnLst/>
              <a:rect l="l" t="t" r="r" b="b"/>
              <a:pathLst>
                <a:path w="10426" h="40896" extrusionOk="0">
                  <a:moveTo>
                    <a:pt x="5277" y="1"/>
                  </a:moveTo>
                  <a:cubicBezTo>
                    <a:pt x="5277" y="1"/>
                    <a:pt x="2767" y="805"/>
                    <a:pt x="1802" y="9171"/>
                  </a:cubicBezTo>
                  <a:cubicBezTo>
                    <a:pt x="676" y="18984"/>
                    <a:pt x="0" y="40413"/>
                    <a:pt x="0" y="40413"/>
                  </a:cubicBezTo>
                  <a:lnTo>
                    <a:pt x="6564" y="40896"/>
                  </a:lnTo>
                  <a:lnTo>
                    <a:pt x="10425" y="9171"/>
                  </a:lnTo>
                  <a:lnTo>
                    <a:pt x="52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9"/>
            <p:cNvSpPr/>
            <p:nvPr/>
          </p:nvSpPr>
          <p:spPr>
            <a:xfrm flipH="1">
              <a:off x="5035925" y="2442198"/>
              <a:ext cx="234747" cy="880522"/>
            </a:xfrm>
            <a:custGeom>
              <a:avLst/>
              <a:gdLst/>
              <a:ahLst/>
              <a:cxnLst/>
              <a:rect l="l" t="t" r="r" b="b"/>
              <a:pathLst>
                <a:path w="13579" h="50934" extrusionOk="0">
                  <a:moveTo>
                    <a:pt x="4923" y="0"/>
                  </a:moveTo>
                  <a:cubicBezTo>
                    <a:pt x="4923" y="0"/>
                    <a:pt x="1094" y="7111"/>
                    <a:pt x="418" y="20914"/>
                  </a:cubicBezTo>
                  <a:cubicBezTo>
                    <a:pt x="0" y="30020"/>
                    <a:pt x="547" y="40155"/>
                    <a:pt x="998" y="46043"/>
                  </a:cubicBezTo>
                  <a:cubicBezTo>
                    <a:pt x="1191" y="48810"/>
                    <a:pt x="3507" y="50934"/>
                    <a:pt x="6274" y="50934"/>
                  </a:cubicBezTo>
                  <a:cubicBezTo>
                    <a:pt x="9106" y="50934"/>
                    <a:pt x="11455" y="48713"/>
                    <a:pt x="11583" y="45882"/>
                  </a:cubicBezTo>
                  <a:lnTo>
                    <a:pt x="13578" y="32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9"/>
            <p:cNvSpPr/>
            <p:nvPr/>
          </p:nvSpPr>
          <p:spPr>
            <a:xfrm flipH="1">
              <a:off x="5056518" y="2691377"/>
              <a:ext cx="44515" cy="482269"/>
            </a:xfrm>
            <a:custGeom>
              <a:avLst/>
              <a:gdLst/>
              <a:ahLst/>
              <a:cxnLst/>
              <a:rect l="l" t="t" r="r" b="b"/>
              <a:pathLst>
                <a:path w="2575" h="27897" extrusionOk="0">
                  <a:moveTo>
                    <a:pt x="1" y="1"/>
                  </a:moveTo>
                  <a:lnTo>
                    <a:pt x="1931" y="27897"/>
                  </a:lnTo>
                  <a:lnTo>
                    <a:pt x="2575" y="129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9"/>
            <p:cNvSpPr/>
            <p:nvPr/>
          </p:nvSpPr>
          <p:spPr>
            <a:xfrm flipH="1">
              <a:off x="5019798" y="3702040"/>
              <a:ext cx="150764" cy="285365"/>
            </a:xfrm>
            <a:custGeom>
              <a:avLst/>
              <a:gdLst/>
              <a:ahLst/>
              <a:cxnLst/>
              <a:rect l="l" t="t" r="r" b="b"/>
              <a:pathLst>
                <a:path w="8721" h="16507" extrusionOk="0">
                  <a:moveTo>
                    <a:pt x="1" y="0"/>
                  </a:moveTo>
                  <a:lnTo>
                    <a:pt x="2543" y="16506"/>
                  </a:lnTo>
                  <a:lnTo>
                    <a:pt x="8720" y="16313"/>
                  </a:lnTo>
                  <a:lnTo>
                    <a:pt x="7305" y="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9"/>
            <p:cNvSpPr/>
            <p:nvPr/>
          </p:nvSpPr>
          <p:spPr>
            <a:xfrm flipH="1">
              <a:off x="4982522" y="3935089"/>
              <a:ext cx="420536" cy="142414"/>
            </a:xfrm>
            <a:custGeom>
              <a:avLst/>
              <a:gdLst/>
              <a:ahLst/>
              <a:cxnLst/>
              <a:rect l="l" t="t" r="r" b="b"/>
              <a:pathLst>
                <a:path w="24326" h="8238" extrusionOk="0">
                  <a:moveTo>
                    <a:pt x="15541" y="1"/>
                  </a:moveTo>
                  <a:lnTo>
                    <a:pt x="0" y="8238"/>
                  </a:lnTo>
                  <a:lnTo>
                    <a:pt x="0" y="8238"/>
                  </a:lnTo>
                  <a:lnTo>
                    <a:pt x="24325" y="8109"/>
                  </a:lnTo>
                  <a:lnTo>
                    <a:pt x="22008" y="1352"/>
                  </a:lnTo>
                  <a:cubicBezTo>
                    <a:pt x="22008" y="1352"/>
                    <a:pt x="20615" y="2167"/>
                    <a:pt x="19021" y="2167"/>
                  </a:cubicBezTo>
                  <a:cubicBezTo>
                    <a:pt x="17801" y="2167"/>
                    <a:pt x="16462" y="1689"/>
                    <a:pt x="1554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9"/>
            <p:cNvSpPr/>
            <p:nvPr/>
          </p:nvSpPr>
          <p:spPr>
            <a:xfrm flipH="1">
              <a:off x="4982522" y="4075254"/>
              <a:ext cx="420536" cy="38966"/>
            </a:xfrm>
            <a:custGeom>
              <a:avLst/>
              <a:gdLst/>
              <a:ahLst/>
              <a:cxnLst/>
              <a:rect l="l" t="t" r="r" b="b"/>
              <a:pathLst>
                <a:path w="24326" h="2254" extrusionOk="0">
                  <a:moveTo>
                    <a:pt x="24325" y="1"/>
                  </a:moveTo>
                  <a:lnTo>
                    <a:pt x="0" y="130"/>
                  </a:lnTo>
                  <a:lnTo>
                    <a:pt x="0" y="2253"/>
                  </a:lnTo>
                  <a:lnTo>
                    <a:pt x="24325" y="2124"/>
                  </a:lnTo>
                  <a:lnTo>
                    <a:pt x="24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9"/>
            <p:cNvSpPr/>
            <p:nvPr/>
          </p:nvSpPr>
          <p:spPr>
            <a:xfrm flipH="1">
              <a:off x="5154415" y="3958098"/>
              <a:ext cx="50635" cy="47143"/>
            </a:xfrm>
            <a:custGeom>
              <a:avLst/>
              <a:gdLst/>
              <a:ahLst/>
              <a:cxnLst/>
              <a:rect l="l" t="t" r="r" b="b"/>
              <a:pathLst>
                <a:path w="2929" h="2727" extrusionOk="0">
                  <a:moveTo>
                    <a:pt x="476" y="0"/>
                  </a:moveTo>
                  <a:cubicBezTo>
                    <a:pt x="347" y="0"/>
                    <a:pt x="212" y="58"/>
                    <a:pt x="130" y="182"/>
                  </a:cubicBezTo>
                  <a:cubicBezTo>
                    <a:pt x="1" y="343"/>
                    <a:pt x="65" y="600"/>
                    <a:pt x="226" y="697"/>
                  </a:cubicBezTo>
                  <a:cubicBezTo>
                    <a:pt x="966" y="1211"/>
                    <a:pt x="1610" y="1855"/>
                    <a:pt x="2157" y="2563"/>
                  </a:cubicBezTo>
                  <a:cubicBezTo>
                    <a:pt x="2189" y="2627"/>
                    <a:pt x="2253" y="2659"/>
                    <a:pt x="2317" y="2692"/>
                  </a:cubicBezTo>
                  <a:cubicBezTo>
                    <a:pt x="2367" y="2716"/>
                    <a:pt x="2421" y="2727"/>
                    <a:pt x="2474" y="2727"/>
                  </a:cubicBezTo>
                  <a:cubicBezTo>
                    <a:pt x="2560" y="2727"/>
                    <a:pt x="2644" y="2699"/>
                    <a:pt x="2704" y="2659"/>
                  </a:cubicBezTo>
                  <a:cubicBezTo>
                    <a:pt x="2897" y="2531"/>
                    <a:pt x="2929" y="2273"/>
                    <a:pt x="2800" y="2112"/>
                  </a:cubicBezTo>
                  <a:cubicBezTo>
                    <a:pt x="2221" y="1308"/>
                    <a:pt x="1513" y="632"/>
                    <a:pt x="677" y="53"/>
                  </a:cubicBezTo>
                  <a:cubicBezTo>
                    <a:pt x="619" y="19"/>
                    <a:pt x="549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9"/>
            <p:cNvSpPr/>
            <p:nvPr/>
          </p:nvSpPr>
          <p:spPr>
            <a:xfrm flipH="1">
              <a:off x="5188903" y="3975074"/>
              <a:ext cx="50635" cy="47022"/>
            </a:xfrm>
            <a:custGeom>
              <a:avLst/>
              <a:gdLst/>
              <a:ahLst/>
              <a:cxnLst/>
              <a:rect l="l" t="t" r="r" b="b"/>
              <a:pathLst>
                <a:path w="2929" h="2720" extrusionOk="0">
                  <a:moveTo>
                    <a:pt x="480" y="0"/>
                  </a:moveTo>
                  <a:cubicBezTo>
                    <a:pt x="344" y="0"/>
                    <a:pt x="211" y="63"/>
                    <a:pt x="130" y="165"/>
                  </a:cubicBezTo>
                  <a:cubicBezTo>
                    <a:pt x="1" y="358"/>
                    <a:pt x="65" y="583"/>
                    <a:pt x="258" y="712"/>
                  </a:cubicBezTo>
                  <a:cubicBezTo>
                    <a:pt x="966" y="1227"/>
                    <a:pt x="1610" y="1838"/>
                    <a:pt x="2157" y="2578"/>
                  </a:cubicBezTo>
                  <a:cubicBezTo>
                    <a:pt x="2189" y="2610"/>
                    <a:pt x="2253" y="2675"/>
                    <a:pt x="2318" y="2675"/>
                  </a:cubicBezTo>
                  <a:cubicBezTo>
                    <a:pt x="2375" y="2704"/>
                    <a:pt x="2440" y="2720"/>
                    <a:pt x="2502" y="2720"/>
                  </a:cubicBezTo>
                  <a:cubicBezTo>
                    <a:pt x="2578" y="2720"/>
                    <a:pt x="2651" y="2696"/>
                    <a:pt x="2704" y="2643"/>
                  </a:cubicBezTo>
                  <a:cubicBezTo>
                    <a:pt x="2897" y="2546"/>
                    <a:pt x="2929" y="2289"/>
                    <a:pt x="2800" y="2128"/>
                  </a:cubicBezTo>
                  <a:cubicBezTo>
                    <a:pt x="2221" y="1323"/>
                    <a:pt x="1513" y="616"/>
                    <a:pt x="709" y="69"/>
                  </a:cubicBezTo>
                  <a:cubicBezTo>
                    <a:pt x="638" y="21"/>
                    <a:pt x="558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9"/>
            <p:cNvSpPr/>
            <p:nvPr/>
          </p:nvSpPr>
          <p:spPr>
            <a:xfrm flipH="1">
              <a:off x="5222820" y="3992154"/>
              <a:ext cx="51188" cy="47195"/>
            </a:xfrm>
            <a:custGeom>
              <a:avLst/>
              <a:gdLst/>
              <a:ahLst/>
              <a:cxnLst/>
              <a:rect l="l" t="t" r="r" b="b"/>
              <a:pathLst>
                <a:path w="2961" h="2730" extrusionOk="0">
                  <a:moveTo>
                    <a:pt x="458" y="1"/>
                  </a:moveTo>
                  <a:cubicBezTo>
                    <a:pt x="330" y="1"/>
                    <a:pt x="206" y="59"/>
                    <a:pt x="129" y="175"/>
                  </a:cubicBezTo>
                  <a:cubicBezTo>
                    <a:pt x="0" y="368"/>
                    <a:pt x="64" y="593"/>
                    <a:pt x="258" y="722"/>
                  </a:cubicBezTo>
                  <a:cubicBezTo>
                    <a:pt x="965" y="1236"/>
                    <a:pt x="1609" y="1848"/>
                    <a:pt x="2156" y="2556"/>
                  </a:cubicBezTo>
                  <a:cubicBezTo>
                    <a:pt x="2188" y="2620"/>
                    <a:pt x="2252" y="2652"/>
                    <a:pt x="2317" y="2684"/>
                  </a:cubicBezTo>
                  <a:cubicBezTo>
                    <a:pt x="2375" y="2713"/>
                    <a:pt x="2439" y="2729"/>
                    <a:pt x="2504" y="2729"/>
                  </a:cubicBezTo>
                  <a:cubicBezTo>
                    <a:pt x="2584" y="2729"/>
                    <a:pt x="2664" y="2705"/>
                    <a:pt x="2735" y="2652"/>
                  </a:cubicBezTo>
                  <a:cubicBezTo>
                    <a:pt x="2896" y="2556"/>
                    <a:pt x="2960" y="2298"/>
                    <a:pt x="2832" y="2137"/>
                  </a:cubicBezTo>
                  <a:cubicBezTo>
                    <a:pt x="2220" y="1333"/>
                    <a:pt x="1512" y="625"/>
                    <a:pt x="708" y="78"/>
                  </a:cubicBezTo>
                  <a:cubicBezTo>
                    <a:pt x="631" y="27"/>
                    <a:pt x="543" y="1"/>
                    <a:pt x="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9"/>
            <p:cNvSpPr/>
            <p:nvPr/>
          </p:nvSpPr>
          <p:spPr>
            <a:xfrm flipH="1">
              <a:off x="5009234" y="3234801"/>
              <a:ext cx="244203" cy="645256"/>
            </a:xfrm>
            <a:custGeom>
              <a:avLst/>
              <a:gdLst/>
              <a:ahLst/>
              <a:cxnLst/>
              <a:rect l="l" t="t" r="r" b="b"/>
              <a:pathLst>
                <a:path w="14126" h="37325" extrusionOk="0">
                  <a:moveTo>
                    <a:pt x="10586" y="1"/>
                  </a:moveTo>
                  <a:lnTo>
                    <a:pt x="1" y="162"/>
                  </a:lnTo>
                  <a:lnTo>
                    <a:pt x="4344" y="37324"/>
                  </a:lnTo>
                  <a:lnTo>
                    <a:pt x="14126" y="37324"/>
                  </a:lnTo>
                  <a:lnTo>
                    <a:pt x="1058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9"/>
            <p:cNvSpPr/>
            <p:nvPr/>
          </p:nvSpPr>
          <p:spPr>
            <a:xfrm flipH="1">
              <a:off x="5015908" y="3812159"/>
              <a:ext cx="170230" cy="17"/>
            </a:xfrm>
            <a:custGeom>
              <a:avLst/>
              <a:gdLst/>
              <a:ahLst/>
              <a:cxnLst/>
              <a:rect l="l" t="t" r="r" b="b"/>
              <a:pathLst>
                <a:path w="9847" h="1" fill="none" extrusionOk="0">
                  <a:moveTo>
                    <a:pt x="9847" y="1"/>
                  </a:moveTo>
                  <a:lnTo>
                    <a:pt x="1" y="1"/>
                  </a:lnTo>
                </a:path>
              </a:pathLst>
            </a:custGeom>
            <a:solidFill>
              <a:srgbClr val="674EA7"/>
            </a:solidFill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9"/>
            <p:cNvSpPr/>
            <p:nvPr/>
          </p:nvSpPr>
          <p:spPr>
            <a:xfrm flipH="1">
              <a:off x="4781732" y="2442198"/>
              <a:ext cx="356572" cy="880522"/>
            </a:xfrm>
            <a:custGeom>
              <a:avLst/>
              <a:gdLst/>
              <a:ahLst/>
              <a:cxnLst/>
              <a:rect l="l" t="t" r="r" b="b"/>
              <a:pathLst>
                <a:path w="20626" h="50934" extrusionOk="0">
                  <a:moveTo>
                    <a:pt x="1" y="0"/>
                  </a:moveTo>
                  <a:lnTo>
                    <a:pt x="4731" y="27317"/>
                  </a:lnTo>
                  <a:lnTo>
                    <a:pt x="8978" y="46397"/>
                  </a:lnTo>
                  <a:cubicBezTo>
                    <a:pt x="9589" y="49035"/>
                    <a:pt x="11906" y="50934"/>
                    <a:pt x="14609" y="50934"/>
                  </a:cubicBezTo>
                  <a:cubicBezTo>
                    <a:pt x="17987" y="50934"/>
                    <a:pt x="20625" y="48070"/>
                    <a:pt x="20368" y="44724"/>
                  </a:cubicBezTo>
                  <a:cubicBezTo>
                    <a:pt x="20078" y="40734"/>
                    <a:pt x="19628" y="34267"/>
                    <a:pt x="18984" y="24067"/>
                  </a:cubicBezTo>
                  <a:cubicBezTo>
                    <a:pt x="17955" y="7851"/>
                    <a:pt x="12678" y="0"/>
                    <a:pt x="12678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9"/>
            <p:cNvSpPr/>
            <p:nvPr/>
          </p:nvSpPr>
          <p:spPr>
            <a:xfrm flipH="1">
              <a:off x="5056516" y="2629073"/>
              <a:ext cx="119042" cy="285365"/>
            </a:xfrm>
            <a:custGeom>
              <a:avLst/>
              <a:gdLst/>
              <a:ahLst/>
              <a:cxnLst/>
              <a:rect l="l" t="t" r="r" b="b"/>
              <a:pathLst>
                <a:path w="6886" h="16507" fill="none" extrusionOk="0">
                  <a:moveTo>
                    <a:pt x="6886" y="16507"/>
                  </a:moveTo>
                  <a:lnTo>
                    <a:pt x="4312" y="3605"/>
                  </a:lnTo>
                  <a:lnTo>
                    <a:pt x="0" y="1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9"/>
            <p:cNvSpPr/>
            <p:nvPr/>
          </p:nvSpPr>
          <p:spPr>
            <a:xfrm flipH="1">
              <a:off x="4639894" y="3702040"/>
              <a:ext cx="179133" cy="282581"/>
            </a:xfrm>
            <a:custGeom>
              <a:avLst/>
              <a:gdLst/>
              <a:ahLst/>
              <a:cxnLst/>
              <a:rect l="l" t="t" r="r" b="b"/>
              <a:pathLst>
                <a:path w="10362" h="16346" extrusionOk="0">
                  <a:moveTo>
                    <a:pt x="1" y="0"/>
                  </a:moveTo>
                  <a:lnTo>
                    <a:pt x="4183" y="16345"/>
                  </a:lnTo>
                  <a:lnTo>
                    <a:pt x="10361" y="16152"/>
                  </a:lnTo>
                  <a:lnTo>
                    <a:pt x="7272" y="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9"/>
            <p:cNvSpPr/>
            <p:nvPr/>
          </p:nvSpPr>
          <p:spPr>
            <a:xfrm flipH="1">
              <a:off x="4604296" y="3937319"/>
              <a:ext cx="420536" cy="140184"/>
            </a:xfrm>
            <a:custGeom>
              <a:avLst/>
              <a:gdLst/>
              <a:ahLst/>
              <a:cxnLst/>
              <a:rect l="l" t="t" r="r" b="b"/>
              <a:pathLst>
                <a:path w="24326" h="8109" extrusionOk="0">
                  <a:moveTo>
                    <a:pt x="15381" y="0"/>
                  </a:moveTo>
                  <a:lnTo>
                    <a:pt x="1" y="8109"/>
                  </a:lnTo>
                  <a:lnTo>
                    <a:pt x="24325" y="7948"/>
                  </a:lnTo>
                  <a:lnTo>
                    <a:pt x="22009" y="1223"/>
                  </a:lnTo>
                  <a:cubicBezTo>
                    <a:pt x="22009" y="1223"/>
                    <a:pt x="20513" y="2116"/>
                    <a:pt x="18834" y="2116"/>
                  </a:cubicBezTo>
                  <a:cubicBezTo>
                    <a:pt x="17610" y="2116"/>
                    <a:pt x="16289" y="1642"/>
                    <a:pt x="1538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9"/>
            <p:cNvSpPr/>
            <p:nvPr/>
          </p:nvSpPr>
          <p:spPr>
            <a:xfrm flipH="1">
              <a:off x="4604296" y="4075254"/>
              <a:ext cx="420536" cy="38966"/>
            </a:xfrm>
            <a:custGeom>
              <a:avLst/>
              <a:gdLst/>
              <a:ahLst/>
              <a:cxnLst/>
              <a:rect l="l" t="t" r="r" b="b"/>
              <a:pathLst>
                <a:path w="24326" h="2254" extrusionOk="0">
                  <a:moveTo>
                    <a:pt x="24325" y="1"/>
                  </a:moveTo>
                  <a:lnTo>
                    <a:pt x="1" y="130"/>
                  </a:lnTo>
                  <a:lnTo>
                    <a:pt x="1" y="2253"/>
                  </a:lnTo>
                  <a:lnTo>
                    <a:pt x="24325" y="2124"/>
                  </a:lnTo>
                  <a:lnTo>
                    <a:pt x="24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9"/>
            <p:cNvSpPr/>
            <p:nvPr/>
          </p:nvSpPr>
          <p:spPr>
            <a:xfrm flipH="1">
              <a:off x="4776172" y="3957545"/>
              <a:ext cx="50635" cy="47420"/>
            </a:xfrm>
            <a:custGeom>
              <a:avLst/>
              <a:gdLst/>
              <a:ahLst/>
              <a:cxnLst/>
              <a:rect l="l" t="t" r="r" b="b"/>
              <a:pathLst>
                <a:path w="2929" h="2743" extrusionOk="0">
                  <a:moveTo>
                    <a:pt x="484" y="0"/>
                  </a:moveTo>
                  <a:cubicBezTo>
                    <a:pt x="347" y="0"/>
                    <a:pt x="211" y="58"/>
                    <a:pt x="129" y="182"/>
                  </a:cubicBezTo>
                  <a:cubicBezTo>
                    <a:pt x="0" y="343"/>
                    <a:pt x="65" y="600"/>
                    <a:pt x="258" y="729"/>
                  </a:cubicBezTo>
                  <a:cubicBezTo>
                    <a:pt x="965" y="1243"/>
                    <a:pt x="1609" y="1887"/>
                    <a:pt x="2156" y="2595"/>
                  </a:cubicBezTo>
                  <a:cubicBezTo>
                    <a:pt x="2188" y="2659"/>
                    <a:pt x="2252" y="2691"/>
                    <a:pt x="2317" y="2724"/>
                  </a:cubicBezTo>
                  <a:cubicBezTo>
                    <a:pt x="2364" y="2735"/>
                    <a:pt x="2415" y="2743"/>
                    <a:pt x="2466" y="2743"/>
                  </a:cubicBezTo>
                  <a:cubicBezTo>
                    <a:pt x="2555" y="2743"/>
                    <a:pt x="2642" y="2720"/>
                    <a:pt x="2703" y="2659"/>
                  </a:cubicBezTo>
                  <a:cubicBezTo>
                    <a:pt x="2896" y="2530"/>
                    <a:pt x="2928" y="2273"/>
                    <a:pt x="2799" y="2112"/>
                  </a:cubicBezTo>
                  <a:cubicBezTo>
                    <a:pt x="2220" y="1308"/>
                    <a:pt x="1512" y="632"/>
                    <a:pt x="708" y="53"/>
                  </a:cubicBezTo>
                  <a:cubicBezTo>
                    <a:pt x="639" y="18"/>
                    <a:pt x="561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9"/>
            <p:cNvSpPr/>
            <p:nvPr/>
          </p:nvSpPr>
          <p:spPr>
            <a:xfrm flipH="1">
              <a:off x="4810660" y="3975074"/>
              <a:ext cx="50635" cy="47022"/>
            </a:xfrm>
            <a:custGeom>
              <a:avLst/>
              <a:gdLst/>
              <a:ahLst/>
              <a:cxnLst/>
              <a:rect l="l" t="t" r="r" b="b"/>
              <a:pathLst>
                <a:path w="2929" h="2720" extrusionOk="0">
                  <a:moveTo>
                    <a:pt x="479" y="0"/>
                  </a:moveTo>
                  <a:cubicBezTo>
                    <a:pt x="343" y="0"/>
                    <a:pt x="210" y="63"/>
                    <a:pt x="129" y="165"/>
                  </a:cubicBezTo>
                  <a:cubicBezTo>
                    <a:pt x="0" y="358"/>
                    <a:pt x="65" y="583"/>
                    <a:pt x="258" y="712"/>
                  </a:cubicBezTo>
                  <a:cubicBezTo>
                    <a:pt x="966" y="1227"/>
                    <a:pt x="1609" y="1838"/>
                    <a:pt x="2156" y="2578"/>
                  </a:cubicBezTo>
                  <a:cubicBezTo>
                    <a:pt x="2188" y="2610"/>
                    <a:pt x="2253" y="2675"/>
                    <a:pt x="2317" y="2675"/>
                  </a:cubicBezTo>
                  <a:cubicBezTo>
                    <a:pt x="2375" y="2704"/>
                    <a:pt x="2439" y="2720"/>
                    <a:pt x="2504" y="2720"/>
                  </a:cubicBezTo>
                  <a:cubicBezTo>
                    <a:pt x="2584" y="2720"/>
                    <a:pt x="2664" y="2696"/>
                    <a:pt x="2735" y="2643"/>
                  </a:cubicBezTo>
                  <a:cubicBezTo>
                    <a:pt x="2896" y="2514"/>
                    <a:pt x="2928" y="2289"/>
                    <a:pt x="2800" y="2096"/>
                  </a:cubicBezTo>
                  <a:cubicBezTo>
                    <a:pt x="2220" y="1323"/>
                    <a:pt x="1513" y="616"/>
                    <a:pt x="708" y="69"/>
                  </a:cubicBezTo>
                  <a:cubicBezTo>
                    <a:pt x="637" y="21"/>
                    <a:pt x="558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9"/>
            <p:cNvSpPr/>
            <p:nvPr/>
          </p:nvSpPr>
          <p:spPr>
            <a:xfrm flipH="1">
              <a:off x="4844594" y="3992154"/>
              <a:ext cx="51188" cy="47195"/>
            </a:xfrm>
            <a:custGeom>
              <a:avLst/>
              <a:gdLst/>
              <a:ahLst/>
              <a:cxnLst/>
              <a:rect l="l" t="t" r="r" b="b"/>
              <a:pathLst>
                <a:path w="2961" h="2730" extrusionOk="0">
                  <a:moveTo>
                    <a:pt x="458" y="1"/>
                  </a:moveTo>
                  <a:cubicBezTo>
                    <a:pt x="330" y="1"/>
                    <a:pt x="206" y="59"/>
                    <a:pt x="129" y="175"/>
                  </a:cubicBezTo>
                  <a:cubicBezTo>
                    <a:pt x="0" y="335"/>
                    <a:pt x="65" y="593"/>
                    <a:pt x="258" y="722"/>
                  </a:cubicBezTo>
                  <a:cubicBezTo>
                    <a:pt x="966" y="1236"/>
                    <a:pt x="1609" y="1848"/>
                    <a:pt x="2156" y="2556"/>
                  </a:cubicBezTo>
                  <a:cubicBezTo>
                    <a:pt x="2188" y="2620"/>
                    <a:pt x="2253" y="2652"/>
                    <a:pt x="2317" y="2684"/>
                  </a:cubicBezTo>
                  <a:cubicBezTo>
                    <a:pt x="2375" y="2713"/>
                    <a:pt x="2439" y="2729"/>
                    <a:pt x="2504" y="2729"/>
                  </a:cubicBezTo>
                  <a:cubicBezTo>
                    <a:pt x="2584" y="2729"/>
                    <a:pt x="2664" y="2705"/>
                    <a:pt x="2735" y="2652"/>
                  </a:cubicBezTo>
                  <a:cubicBezTo>
                    <a:pt x="2896" y="2523"/>
                    <a:pt x="2961" y="2266"/>
                    <a:pt x="2832" y="2105"/>
                  </a:cubicBezTo>
                  <a:cubicBezTo>
                    <a:pt x="2221" y="1301"/>
                    <a:pt x="1513" y="625"/>
                    <a:pt x="708" y="78"/>
                  </a:cubicBezTo>
                  <a:cubicBezTo>
                    <a:pt x="631" y="27"/>
                    <a:pt x="544" y="1"/>
                    <a:pt x="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9"/>
            <p:cNvSpPr/>
            <p:nvPr/>
          </p:nvSpPr>
          <p:spPr>
            <a:xfrm flipH="1">
              <a:off x="4635448" y="3215335"/>
              <a:ext cx="347669" cy="664722"/>
            </a:xfrm>
            <a:custGeom>
              <a:avLst/>
              <a:gdLst/>
              <a:ahLst/>
              <a:cxnLst/>
              <a:rect l="l" t="t" r="r" b="b"/>
              <a:pathLst>
                <a:path w="20111" h="38451" extrusionOk="0">
                  <a:moveTo>
                    <a:pt x="11391" y="1"/>
                  </a:moveTo>
                  <a:lnTo>
                    <a:pt x="1" y="1674"/>
                  </a:lnTo>
                  <a:lnTo>
                    <a:pt x="9782" y="38450"/>
                  </a:lnTo>
                  <a:lnTo>
                    <a:pt x="20111" y="38450"/>
                  </a:lnTo>
                  <a:lnTo>
                    <a:pt x="11391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9"/>
            <p:cNvSpPr/>
            <p:nvPr/>
          </p:nvSpPr>
          <p:spPr>
            <a:xfrm flipH="1">
              <a:off x="4650474" y="3812159"/>
              <a:ext cx="181346" cy="17"/>
            </a:xfrm>
            <a:custGeom>
              <a:avLst/>
              <a:gdLst/>
              <a:ahLst/>
              <a:cxnLst/>
              <a:rect l="l" t="t" r="r" b="b"/>
              <a:pathLst>
                <a:path w="10490" h="1" fill="none" extrusionOk="0">
                  <a:moveTo>
                    <a:pt x="1" y="1"/>
                  </a:moveTo>
                  <a:lnTo>
                    <a:pt x="10490" y="1"/>
                  </a:lnTo>
                </a:path>
              </a:pathLst>
            </a:custGeom>
            <a:solidFill>
              <a:srgbClr val="674EA7"/>
            </a:solidFill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9"/>
            <p:cNvSpPr/>
            <p:nvPr/>
          </p:nvSpPr>
          <p:spPr>
            <a:xfrm flipH="1">
              <a:off x="4781730" y="2022240"/>
              <a:ext cx="473937" cy="419983"/>
            </a:xfrm>
            <a:custGeom>
              <a:avLst/>
              <a:gdLst/>
              <a:ahLst/>
              <a:cxnLst/>
              <a:rect l="l" t="t" r="r" b="b"/>
              <a:pathLst>
                <a:path w="27415" h="24294" extrusionOk="0">
                  <a:moveTo>
                    <a:pt x="20786" y="1"/>
                  </a:moveTo>
                  <a:lnTo>
                    <a:pt x="5342" y="451"/>
                  </a:lnTo>
                  <a:lnTo>
                    <a:pt x="419" y="2028"/>
                  </a:lnTo>
                  <a:lnTo>
                    <a:pt x="1803" y="13193"/>
                  </a:lnTo>
                  <a:cubicBezTo>
                    <a:pt x="1803" y="13193"/>
                    <a:pt x="1" y="20271"/>
                    <a:pt x="3862" y="24293"/>
                  </a:cubicBezTo>
                  <a:lnTo>
                    <a:pt x="19371" y="24293"/>
                  </a:lnTo>
                  <a:cubicBezTo>
                    <a:pt x="20561" y="22909"/>
                    <a:pt x="21365" y="21236"/>
                    <a:pt x="21751" y="19435"/>
                  </a:cubicBezTo>
                  <a:lnTo>
                    <a:pt x="27060" y="3443"/>
                  </a:lnTo>
                  <a:cubicBezTo>
                    <a:pt x="27414" y="2060"/>
                    <a:pt x="25098" y="676"/>
                    <a:pt x="23714" y="451"/>
                  </a:cubicBezTo>
                  <a:lnTo>
                    <a:pt x="20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9"/>
            <p:cNvSpPr/>
            <p:nvPr/>
          </p:nvSpPr>
          <p:spPr>
            <a:xfrm flipH="1">
              <a:off x="5187779" y="2127364"/>
              <a:ext cx="65658" cy="315410"/>
            </a:xfrm>
            <a:custGeom>
              <a:avLst/>
              <a:gdLst/>
              <a:ahLst/>
              <a:cxnLst/>
              <a:rect l="l" t="t" r="r" b="b"/>
              <a:pathLst>
                <a:path w="3798" h="18245" fill="none" extrusionOk="0">
                  <a:moveTo>
                    <a:pt x="805" y="1"/>
                  </a:moveTo>
                  <a:lnTo>
                    <a:pt x="1642" y="7112"/>
                  </a:lnTo>
                  <a:cubicBezTo>
                    <a:pt x="1642" y="7112"/>
                    <a:pt x="1" y="15059"/>
                    <a:pt x="3797" y="18244"/>
                  </a:cubicBez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9"/>
            <p:cNvSpPr/>
            <p:nvPr/>
          </p:nvSpPr>
          <p:spPr>
            <a:xfrm flipH="1">
              <a:off x="4886857" y="1997761"/>
              <a:ext cx="307061" cy="79004"/>
            </a:xfrm>
            <a:custGeom>
              <a:avLst/>
              <a:gdLst/>
              <a:ahLst/>
              <a:cxnLst/>
              <a:rect l="l" t="t" r="r" b="b"/>
              <a:pathLst>
                <a:path w="17762" h="4570" extrusionOk="0">
                  <a:moveTo>
                    <a:pt x="8044" y="1"/>
                  </a:moveTo>
                  <a:lnTo>
                    <a:pt x="0" y="2414"/>
                  </a:lnTo>
                  <a:cubicBezTo>
                    <a:pt x="0" y="2414"/>
                    <a:pt x="2703" y="4570"/>
                    <a:pt x="8141" y="4570"/>
                  </a:cubicBezTo>
                  <a:cubicBezTo>
                    <a:pt x="13578" y="4570"/>
                    <a:pt x="17761" y="1481"/>
                    <a:pt x="17761" y="1481"/>
                  </a:cubicBezTo>
                  <a:lnTo>
                    <a:pt x="8044" y="1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9"/>
            <p:cNvSpPr/>
            <p:nvPr/>
          </p:nvSpPr>
          <p:spPr>
            <a:xfrm flipH="1">
              <a:off x="4690510" y="2030451"/>
              <a:ext cx="256443" cy="482408"/>
            </a:xfrm>
            <a:custGeom>
              <a:avLst/>
              <a:gdLst/>
              <a:ahLst/>
              <a:cxnLst/>
              <a:rect l="l" t="t" r="r" b="b"/>
              <a:pathLst>
                <a:path w="14834" h="27905" extrusionOk="0">
                  <a:moveTo>
                    <a:pt x="5192" y="0"/>
                  </a:moveTo>
                  <a:cubicBezTo>
                    <a:pt x="4559" y="0"/>
                    <a:pt x="3911" y="126"/>
                    <a:pt x="3282" y="394"/>
                  </a:cubicBezTo>
                  <a:cubicBezTo>
                    <a:pt x="1159" y="1295"/>
                    <a:pt x="0" y="3612"/>
                    <a:pt x="515" y="5896"/>
                  </a:cubicBezTo>
                  <a:lnTo>
                    <a:pt x="5599" y="24429"/>
                  </a:lnTo>
                  <a:cubicBezTo>
                    <a:pt x="6044" y="26466"/>
                    <a:pt x="7875" y="27905"/>
                    <a:pt x="9938" y="27905"/>
                  </a:cubicBezTo>
                  <a:cubicBezTo>
                    <a:pt x="9961" y="27905"/>
                    <a:pt x="9984" y="27905"/>
                    <a:pt x="10007" y="27904"/>
                  </a:cubicBezTo>
                  <a:cubicBezTo>
                    <a:pt x="12774" y="27872"/>
                    <a:pt x="14833" y="25362"/>
                    <a:pt x="14383" y="22660"/>
                  </a:cubicBezTo>
                  <a:lnTo>
                    <a:pt x="9942" y="3998"/>
                  </a:lnTo>
                  <a:cubicBezTo>
                    <a:pt x="9516" y="1588"/>
                    <a:pt x="7443" y="0"/>
                    <a:pt x="5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9"/>
            <p:cNvSpPr/>
            <p:nvPr/>
          </p:nvSpPr>
          <p:spPr>
            <a:xfrm flipH="1">
              <a:off x="4880189" y="2190773"/>
              <a:ext cx="41732" cy="153548"/>
            </a:xfrm>
            <a:custGeom>
              <a:avLst/>
              <a:gdLst/>
              <a:ahLst/>
              <a:cxnLst/>
              <a:rect l="l" t="t" r="r" b="b"/>
              <a:pathLst>
                <a:path w="2414" h="8882" fill="none" extrusionOk="0">
                  <a:moveTo>
                    <a:pt x="2413" y="8881"/>
                  </a:moveTo>
                  <a:lnTo>
                    <a:pt x="0" y="1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9"/>
            <p:cNvSpPr/>
            <p:nvPr/>
          </p:nvSpPr>
          <p:spPr>
            <a:xfrm flipH="1">
              <a:off x="4880189" y="2232487"/>
              <a:ext cx="41732" cy="111833"/>
            </a:xfrm>
            <a:custGeom>
              <a:avLst/>
              <a:gdLst/>
              <a:ahLst/>
              <a:cxnLst/>
              <a:rect l="l" t="t" r="r" b="b"/>
              <a:pathLst>
                <a:path w="2414" h="6469" extrusionOk="0">
                  <a:moveTo>
                    <a:pt x="644" y="1"/>
                  </a:moveTo>
                  <a:lnTo>
                    <a:pt x="0" y="6211"/>
                  </a:lnTo>
                  <a:lnTo>
                    <a:pt x="2413" y="6468"/>
                  </a:lnTo>
                  <a:lnTo>
                    <a:pt x="2413" y="64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9"/>
            <p:cNvSpPr/>
            <p:nvPr/>
          </p:nvSpPr>
          <p:spPr>
            <a:xfrm flipH="1">
              <a:off x="5193343" y="2133483"/>
              <a:ext cx="190802" cy="217511"/>
            </a:xfrm>
            <a:custGeom>
              <a:avLst/>
              <a:gdLst/>
              <a:ahLst/>
              <a:cxnLst/>
              <a:rect l="l" t="t" r="r" b="b"/>
              <a:pathLst>
                <a:path w="11037" h="12582" extrusionOk="0">
                  <a:moveTo>
                    <a:pt x="419" y="1"/>
                  </a:moveTo>
                  <a:cubicBezTo>
                    <a:pt x="161" y="1"/>
                    <a:pt x="0" y="258"/>
                    <a:pt x="97" y="483"/>
                  </a:cubicBezTo>
                  <a:lnTo>
                    <a:pt x="4601" y="12356"/>
                  </a:lnTo>
                  <a:cubicBezTo>
                    <a:pt x="4634" y="12485"/>
                    <a:pt x="4762" y="12581"/>
                    <a:pt x="4923" y="12581"/>
                  </a:cubicBezTo>
                  <a:lnTo>
                    <a:pt x="10650" y="12581"/>
                  </a:lnTo>
                  <a:cubicBezTo>
                    <a:pt x="10876" y="12581"/>
                    <a:pt x="11037" y="12324"/>
                    <a:pt x="10972" y="12099"/>
                  </a:cubicBezTo>
                  <a:lnTo>
                    <a:pt x="6468" y="226"/>
                  </a:lnTo>
                  <a:cubicBezTo>
                    <a:pt x="6435" y="97"/>
                    <a:pt x="6307" y="1"/>
                    <a:pt x="614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9"/>
            <p:cNvSpPr/>
            <p:nvPr/>
          </p:nvSpPr>
          <p:spPr>
            <a:xfrm flipH="1">
              <a:off x="5149400" y="2259749"/>
              <a:ext cx="168000" cy="137470"/>
            </a:xfrm>
            <a:custGeom>
              <a:avLst/>
              <a:gdLst/>
              <a:ahLst/>
              <a:cxnLst/>
              <a:rect l="l" t="t" r="r" b="b"/>
              <a:pathLst>
                <a:path w="9718" h="7952" extrusionOk="0">
                  <a:moveTo>
                    <a:pt x="5309" y="1"/>
                  </a:moveTo>
                  <a:lnTo>
                    <a:pt x="6049" y="1995"/>
                  </a:lnTo>
                  <a:lnTo>
                    <a:pt x="6049" y="1995"/>
                  </a:lnTo>
                  <a:lnTo>
                    <a:pt x="3636" y="1191"/>
                  </a:lnTo>
                  <a:cubicBezTo>
                    <a:pt x="3359" y="1098"/>
                    <a:pt x="3074" y="1054"/>
                    <a:pt x="2792" y="1054"/>
                  </a:cubicBezTo>
                  <a:cubicBezTo>
                    <a:pt x="1898" y="1054"/>
                    <a:pt x="1037" y="1502"/>
                    <a:pt x="547" y="2285"/>
                  </a:cubicBezTo>
                  <a:cubicBezTo>
                    <a:pt x="129" y="2896"/>
                    <a:pt x="0" y="3636"/>
                    <a:pt x="193" y="4344"/>
                  </a:cubicBezTo>
                  <a:cubicBezTo>
                    <a:pt x="1034" y="7465"/>
                    <a:pt x="4433" y="7952"/>
                    <a:pt x="6472" y="7952"/>
                  </a:cubicBezTo>
                  <a:cubicBezTo>
                    <a:pt x="7398" y="7952"/>
                    <a:pt x="8044" y="7851"/>
                    <a:pt x="8044" y="7851"/>
                  </a:cubicBezTo>
                  <a:lnTo>
                    <a:pt x="9717" y="4827"/>
                  </a:lnTo>
                  <a:lnTo>
                    <a:pt x="8591" y="2864"/>
                  </a:lnTo>
                  <a:cubicBezTo>
                    <a:pt x="8173" y="2156"/>
                    <a:pt x="7594" y="1545"/>
                    <a:pt x="6918" y="1094"/>
                  </a:cubicBezTo>
                  <a:lnTo>
                    <a:pt x="5309" y="1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9"/>
            <p:cNvSpPr/>
            <p:nvPr/>
          </p:nvSpPr>
          <p:spPr>
            <a:xfrm flipH="1">
              <a:off x="5050950" y="2338181"/>
              <a:ext cx="127392" cy="75097"/>
            </a:xfrm>
            <a:custGeom>
              <a:avLst/>
              <a:gdLst/>
              <a:ahLst/>
              <a:cxnLst/>
              <a:rect l="l" t="t" r="r" b="b"/>
              <a:pathLst>
                <a:path w="7369" h="4344" extrusionOk="0">
                  <a:moveTo>
                    <a:pt x="837" y="0"/>
                  </a:moveTo>
                  <a:lnTo>
                    <a:pt x="0" y="3314"/>
                  </a:lnTo>
                  <a:lnTo>
                    <a:pt x="5567" y="4344"/>
                  </a:lnTo>
                  <a:lnTo>
                    <a:pt x="7368" y="74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9"/>
            <p:cNvSpPr/>
            <p:nvPr/>
          </p:nvSpPr>
          <p:spPr>
            <a:xfrm flipH="1">
              <a:off x="4791189" y="2314256"/>
              <a:ext cx="328756" cy="196369"/>
            </a:xfrm>
            <a:custGeom>
              <a:avLst/>
              <a:gdLst/>
              <a:ahLst/>
              <a:cxnLst/>
              <a:rect l="l" t="t" r="r" b="b"/>
              <a:pathLst>
                <a:path w="19017" h="11359" extrusionOk="0">
                  <a:moveTo>
                    <a:pt x="1" y="1"/>
                  </a:moveTo>
                  <a:lnTo>
                    <a:pt x="1" y="7401"/>
                  </a:lnTo>
                  <a:lnTo>
                    <a:pt x="19016" y="11359"/>
                  </a:lnTo>
                  <a:lnTo>
                    <a:pt x="19016" y="11359"/>
                  </a:lnTo>
                  <a:lnTo>
                    <a:pt x="18630" y="23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9"/>
            <p:cNvSpPr/>
            <p:nvPr/>
          </p:nvSpPr>
          <p:spPr>
            <a:xfrm flipH="1">
              <a:off x="4811208" y="2314256"/>
              <a:ext cx="309844" cy="40626"/>
            </a:xfrm>
            <a:custGeom>
              <a:avLst/>
              <a:gdLst/>
              <a:ahLst/>
              <a:cxnLst/>
              <a:rect l="l" t="t" r="r" b="b"/>
              <a:pathLst>
                <a:path w="17923" h="2350" fill="none" extrusionOk="0">
                  <a:moveTo>
                    <a:pt x="0" y="1609"/>
                  </a:moveTo>
                  <a:lnTo>
                    <a:pt x="0" y="1"/>
                  </a:lnTo>
                  <a:lnTo>
                    <a:pt x="17922" y="2349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9"/>
            <p:cNvSpPr/>
            <p:nvPr/>
          </p:nvSpPr>
          <p:spPr>
            <a:xfrm flipH="1">
              <a:off x="5120481" y="2407710"/>
              <a:ext cx="1124" cy="33382"/>
            </a:xfrm>
            <a:custGeom>
              <a:avLst/>
              <a:gdLst/>
              <a:ahLst/>
              <a:cxnLst/>
              <a:rect l="l" t="t" r="r" b="b"/>
              <a:pathLst>
                <a:path w="65" h="1931" fill="none" extrusionOk="0">
                  <a:moveTo>
                    <a:pt x="0" y="0"/>
                  </a:moveTo>
                  <a:lnTo>
                    <a:pt x="65" y="1931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9"/>
            <p:cNvSpPr/>
            <p:nvPr/>
          </p:nvSpPr>
          <p:spPr>
            <a:xfrm flipH="1">
              <a:off x="5403055" y="1319650"/>
              <a:ext cx="531210" cy="471015"/>
            </a:xfrm>
            <a:custGeom>
              <a:avLst/>
              <a:gdLst/>
              <a:ahLst/>
              <a:cxnLst/>
              <a:rect l="l" t="t" r="r" b="b"/>
              <a:pathLst>
                <a:path w="30728" h="27246" extrusionOk="0">
                  <a:moveTo>
                    <a:pt x="15382" y="0"/>
                  </a:moveTo>
                  <a:cubicBezTo>
                    <a:pt x="11333" y="0"/>
                    <a:pt x="7322" y="1800"/>
                    <a:pt x="4634" y="5235"/>
                  </a:cubicBezTo>
                  <a:cubicBezTo>
                    <a:pt x="0" y="11156"/>
                    <a:pt x="1030" y="19714"/>
                    <a:pt x="6950" y="24347"/>
                  </a:cubicBezTo>
                  <a:cubicBezTo>
                    <a:pt x="9457" y="26299"/>
                    <a:pt x="12427" y="27246"/>
                    <a:pt x="15371" y="27246"/>
                  </a:cubicBezTo>
                  <a:cubicBezTo>
                    <a:pt x="19416" y="27246"/>
                    <a:pt x="23413" y="25458"/>
                    <a:pt x="26095" y="22031"/>
                  </a:cubicBezTo>
                  <a:cubicBezTo>
                    <a:pt x="30728" y="16111"/>
                    <a:pt x="29666" y="7520"/>
                    <a:pt x="23746" y="2886"/>
                  </a:cubicBezTo>
                  <a:cubicBezTo>
                    <a:pt x="21261" y="942"/>
                    <a:pt x="18311" y="0"/>
                    <a:pt x="1538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9"/>
            <p:cNvSpPr/>
            <p:nvPr/>
          </p:nvSpPr>
          <p:spPr>
            <a:xfrm flipH="1">
              <a:off x="5446436" y="1633188"/>
              <a:ext cx="132958" cy="129068"/>
            </a:xfrm>
            <a:custGeom>
              <a:avLst/>
              <a:gdLst/>
              <a:ahLst/>
              <a:cxnLst/>
              <a:rect l="l" t="t" r="r" b="b"/>
              <a:pathLst>
                <a:path w="7691" h="7466" extrusionOk="0">
                  <a:moveTo>
                    <a:pt x="4923" y="1"/>
                  </a:moveTo>
                  <a:lnTo>
                    <a:pt x="0" y="4602"/>
                  </a:lnTo>
                  <a:lnTo>
                    <a:pt x="7690" y="7465"/>
                  </a:lnTo>
                  <a:lnTo>
                    <a:pt x="4923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9"/>
            <p:cNvSpPr/>
            <p:nvPr/>
          </p:nvSpPr>
          <p:spPr>
            <a:xfrm flipH="1">
              <a:off x="4166470" y="4114202"/>
              <a:ext cx="4674592" cy="17"/>
            </a:xfrm>
            <a:custGeom>
              <a:avLst/>
              <a:gdLst/>
              <a:ahLst/>
              <a:cxnLst/>
              <a:rect l="l" t="t" r="r" b="b"/>
              <a:pathLst>
                <a:path w="270403" h="1" fill="none" extrusionOk="0">
                  <a:moveTo>
                    <a:pt x="0" y="0"/>
                  </a:moveTo>
                  <a:lnTo>
                    <a:pt x="270402" y="0"/>
                  </a:lnTo>
                </a:path>
              </a:pathLst>
            </a:custGeom>
            <a:noFill/>
            <a:ln w="9650" cap="rnd" cmpd="sng">
              <a:solidFill>
                <a:srgbClr val="2012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9"/>
            <p:cNvSpPr/>
            <p:nvPr/>
          </p:nvSpPr>
          <p:spPr>
            <a:xfrm flipH="1">
              <a:off x="6812506" y="3499278"/>
              <a:ext cx="483929" cy="625790"/>
            </a:xfrm>
            <a:custGeom>
              <a:avLst/>
              <a:gdLst/>
              <a:ahLst/>
              <a:cxnLst/>
              <a:rect l="l" t="t" r="r" b="b"/>
              <a:pathLst>
                <a:path w="27993" h="36199" extrusionOk="0">
                  <a:moveTo>
                    <a:pt x="13997" y="1"/>
                  </a:moveTo>
                  <a:cubicBezTo>
                    <a:pt x="6274" y="1"/>
                    <a:pt x="0" y="8109"/>
                    <a:pt x="0" y="18083"/>
                  </a:cubicBezTo>
                  <a:cubicBezTo>
                    <a:pt x="0" y="28090"/>
                    <a:pt x="6274" y="36198"/>
                    <a:pt x="13997" y="36198"/>
                  </a:cubicBezTo>
                  <a:cubicBezTo>
                    <a:pt x="21719" y="36198"/>
                    <a:pt x="27993" y="28090"/>
                    <a:pt x="27993" y="18083"/>
                  </a:cubicBezTo>
                  <a:cubicBezTo>
                    <a:pt x="27993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9"/>
            <p:cNvSpPr/>
            <p:nvPr/>
          </p:nvSpPr>
          <p:spPr>
            <a:xfrm flipH="1">
              <a:off x="6978788" y="3633055"/>
              <a:ext cx="233641" cy="316517"/>
            </a:xfrm>
            <a:custGeom>
              <a:avLst/>
              <a:gdLst/>
              <a:ahLst/>
              <a:cxnLst/>
              <a:rect l="l" t="t" r="r" b="b"/>
              <a:pathLst>
                <a:path w="13515" h="18309" extrusionOk="0">
                  <a:moveTo>
                    <a:pt x="6757" y="0"/>
                  </a:moveTo>
                  <a:cubicBezTo>
                    <a:pt x="3025" y="0"/>
                    <a:pt x="0" y="4087"/>
                    <a:pt x="0" y="9170"/>
                  </a:cubicBezTo>
                  <a:cubicBezTo>
                    <a:pt x="0" y="14222"/>
                    <a:pt x="3025" y="18308"/>
                    <a:pt x="6757" y="18308"/>
                  </a:cubicBezTo>
                  <a:cubicBezTo>
                    <a:pt x="10490" y="18308"/>
                    <a:pt x="13514" y="14222"/>
                    <a:pt x="13514" y="9170"/>
                  </a:cubicBezTo>
                  <a:cubicBezTo>
                    <a:pt x="13514" y="4087"/>
                    <a:pt x="10490" y="0"/>
                    <a:pt x="6757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9"/>
            <p:cNvSpPr/>
            <p:nvPr/>
          </p:nvSpPr>
          <p:spPr>
            <a:xfrm flipH="1">
              <a:off x="6924835" y="3633055"/>
              <a:ext cx="233087" cy="316517"/>
            </a:xfrm>
            <a:custGeom>
              <a:avLst/>
              <a:gdLst/>
              <a:ahLst/>
              <a:cxnLst/>
              <a:rect l="l" t="t" r="r" b="b"/>
              <a:pathLst>
                <a:path w="13483" h="18309" extrusionOk="0">
                  <a:moveTo>
                    <a:pt x="6758" y="0"/>
                  </a:moveTo>
                  <a:cubicBezTo>
                    <a:pt x="3025" y="0"/>
                    <a:pt x="1" y="4087"/>
                    <a:pt x="1" y="9170"/>
                  </a:cubicBezTo>
                  <a:cubicBezTo>
                    <a:pt x="1" y="14222"/>
                    <a:pt x="3025" y="18308"/>
                    <a:pt x="6758" y="18308"/>
                  </a:cubicBezTo>
                  <a:cubicBezTo>
                    <a:pt x="10490" y="18308"/>
                    <a:pt x="13482" y="14222"/>
                    <a:pt x="13482" y="9170"/>
                  </a:cubicBezTo>
                  <a:cubicBezTo>
                    <a:pt x="13482" y="4087"/>
                    <a:pt x="10490" y="0"/>
                    <a:pt x="6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9"/>
            <p:cNvSpPr/>
            <p:nvPr/>
          </p:nvSpPr>
          <p:spPr>
            <a:xfrm flipH="1">
              <a:off x="8480024" y="3626095"/>
              <a:ext cx="249570" cy="338900"/>
            </a:xfrm>
            <a:custGeom>
              <a:avLst/>
              <a:gdLst/>
              <a:ahLst/>
              <a:cxnLst/>
              <a:rect l="l" t="t" r="r" b="b"/>
              <a:pathLst>
                <a:path w="13483" h="18309" extrusionOk="0">
                  <a:moveTo>
                    <a:pt x="6758" y="0"/>
                  </a:moveTo>
                  <a:cubicBezTo>
                    <a:pt x="3025" y="0"/>
                    <a:pt x="1" y="4087"/>
                    <a:pt x="1" y="9170"/>
                  </a:cubicBezTo>
                  <a:cubicBezTo>
                    <a:pt x="1" y="14222"/>
                    <a:pt x="3025" y="18308"/>
                    <a:pt x="6758" y="18308"/>
                  </a:cubicBezTo>
                  <a:cubicBezTo>
                    <a:pt x="10490" y="18308"/>
                    <a:pt x="13482" y="14222"/>
                    <a:pt x="13482" y="9170"/>
                  </a:cubicBezTo>
                  <a:cubicBezTo>
                    <a:pt x="13482" y="4087"/>
                    <a:pt x="10490" y="0"/>
                    <a:pt x="6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9"/>
            <p:cNvSpPr/>
            <p:nvPr/>
          </p:nvSpPr>
          <p:spPr>
            <a:xfrm flipH="1">
              <a:off x="5583279" y="1413577"/>
              <a:ext cx="170774" cy="248429"/>
            </a:xfrm>
            <a:custGeom>
              <a:avLst/>
              <a:gdLst/>
              <a:ahLst/>
              <a:cxnLst/>
              <a:rect l="l" t="t" r="r" b="b"/>
              <a:pathLst>
                <a:path w="23612" h="34349" extrusionOk="0">
                  <a:moveTo>
                    <a:pt x="13053" y="5891"/>
                  </a:moveTo>
                  <a:cubicBezTo>
                    <a:pt x="15804" y="5891"/>
                    <a:pt x="18437" y="8029"/>
                    <a:pt x="18437" y="11271"/>
                  </a:cubicBezTo>
                  <a:cubicBezTo>
                    <a:pt x="18437" y="14231"/>
                    <a:pt x="16056" y="16612"/>
                    <a:pt x="13096" y="16612"/>
                  </a:cubicBezTo>
                  <a:cubicBezTo>
                    <a:pt x="8302" y="16612"/>
                    <a:pt x="5921" y="10853"/>
                    <a:pt x="9300" y="7474"/>
                  </a:cubicBezTo>
                  <a:cubicBezTo>
                    <a:pt x="10393" y="6381"/>
                    <a:pt x="11737" y="5891"/>
                    <a:pt x="13053" y="5891"/>
                  </a:cubicBezTo>
                  <a:close/>
                  <a:moveTo>
                    <a:pt x="12672" y="1"/>
                  </a:moveTo>
                  <a:cubicBezTo>
                    <a:pt x="12039" y="1"/>
                    <a:pt x="11396" y="56"/>
                    <a:pt x="10748" y="171"/>
                  </a:cubicBezTo>
                  <a:cubicBezTo>
                    <a:pt x="3991" y="1361"/>
                    <a:pt x="1" y="8375"/>
                    <a:pt x="2414" y="14778"/>
                  </a:cubicBezTo>
                  <a:lnTo>
                    <a:pt x="2511" y="15004"/>
                  </a:lnTo>
                  <a:cubicBezTo>
                    <a:pt x="2607" y="15325"/>
                    <a:pt x="2768" y="15615"/>
                    <a:pt x="2929" y="15937"/>
                  </a:cubicBezTo>
                  <a:lnTo>
                    <a:pt x="11134" y="33408"/>
                  </a:lnTo>
                  <a:cubicBezTo>
                    <a:pt x="11439" y="34035"/>
                    <a:pt x="12051" y="34349"/>
                    <a:pt x="12658" y="34349"/>
                  </a:cubicBezTo>
                  <a:cubicBezTo>
                    <a:pt x="13265" y="34349"/>
                    <a:pt x="13869" y="34035"/>
                    <a:pt x="14158" y="33408"/>
                  </a:cubicBezTo>
                  <a:lnTo>
                    <a:pt x="22395" y="15872"/>
                  </a:lnTo>
                  <a:cubicBezTo>
                    <a:pt x="22524" y="15583"/>
                    <a:pt x="22685" y="15325"/>
                    <a:pt x="22813" y="15004"/>
                  </a:cubicBezTo>
                  <a:lnTo>
                    <a:pt x="22910" y="14778"/>
                  </a:lnTo>
                  <a:lnTo>
                    <a:pt x="22878" y="14778"/>
                  </a:lnTo>
                  <a:cubicBezTo>
                    <a:pt x="23328" y="13588"/>
                    <a:pt x="23553" y="12301"/>
                    <a:pt x="23553" y="11046"/>
                  </a:cubicBezTo>
                  <a:cubicBezTo>
                    <a:pt x="23611" y="4853"/>
                    <a:pt x="18600" y="1"/>
                    <a:pt x="12672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9"/>
            <p:cNvSpPr/>
            <p:nvPr/>
          </p:nvSpPr>
          <p:spPr>
            <a:xfrm flipH="1">
              <a:off x="5568547" y="1661996"/>
              <a:ext cx="200229" cy="35411"/>
            </a:xfrm>
            <a:custGeom>
              <a:avLst/>
              <a:gdLst/>
              <a:ahLst/>
              <a:cxnLst/>
              <a:rect l="l" t="t" r="r" b="b"/>
              <a:pathLst>
                <a:path w="23296" h="4120" extrusionOk="0">
                  <a:moveTo>
                    <a:pt x="11648" y="1"/>
                  </a:moveTo>
                  <a:cubicBezTo>
                    <a:pt x="5213" y="1"/>
                    <a:pt x="1" y="902"/>
                    <a:pt x="1" y="2060"/>
                  </a:cubicBezTo>
                  <a:cubicBezTo>
                    <a:pt x="1" y="3186"/>
                    <a:pt x="5213" y="4119"/>
                    <a:pt x="11648" y="4119"/>
                  </a:cubicBezTo>
                  <a:cubicBezTo>
                    <a:pt x="18084" y="4119"/>
                    <a:pt x="23296" y="3186"/>
                    <a:pt x="23296" y="2060"/>
                  </a:cubicBezTo>
                  <a:cubicBezTo>
                    <a:pt x="23296" y="902"/>
                    <a:pt x="18084" y="1"/>
                    <a:pt x="11648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 txBox="1">
            <a:spLocks noGrp="1"/>
          </p:cNvSpPr>
          <p:nvPr>
            <p:ph type="title"/>
          </p:nvPr>
        </p:nvSpPr>
        <p:spPr>
          <a:xfrm>
            <a:off x="3624850" y="1296500"/>
            <a:ext cx="4636200" cy="24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/>
              <a:t>Q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/>
              <a:t>A</a:t>
            </a:r>
            <a:endParaRPr/>
          </a:p>
        </p:txBody>
      </p:sp>
      <p:grpSp>
        <p:nvGrpSpPr>
          <p:cNvPr id="2" name="Google Shape;1460;p60">
            <a:extLst>
              <a:ext uri="{FF2B5EF4-FFF2-40B4-BE49-F238E27FC236}">
                <a16:creationId xmlns:a16="http://schemas.microsoft.com/office/drawing/2014/main" id="{0FC11510-C6C3-4566-B742-9CCF6A7C4F82}"/>
              </a:ext>
            </a:extLst>
          </p:cNvPr>
          <p:cNvGrpSpPr/>
          <p:nvPr/>
        </p:nvGrpSpPr>
        <p:grpSpPr>
          <a:xfrm>
            <a:off x="759445" y="1473120"/>
            <a:ext cx="4047700" cy="2135222"/>
            <a:chOff x="759445" y="1473120"/>
            <a:chExt cx="3066446" cy="1337279"/>
          </a:xfrm>
        </p:grpSpPr>
        <p:grpSp>
          <p:nvGrpSpPr>
            <p:cNvPr id="4" name="Google Shape;1461;p60">
              <a:extLst>
                <a:ext uri="{FF2B5EF4-FFF2-40B4-BE49-F238E27FC236}">
                  <a16:creationId xmlns:a16="http://schemas.microsoft.com/office/drawing/2014/main" id="{B35E1DC7-356D-4EF6-BFCF-18C2EB27E373}"/>
                </a:ext>
              </a:extLst>
            </p:cNvPr>
            <p:cNvGrpSpPr/>
            <p:nvPr/>
          </p:nvGrpSpPr>
          <p:grpSpPr>
            <a:xfrm>
              <a:off x="759445" y="1473120"/>
              <a:ext cx="3066446" cy="1337279"/>
              <a:chOff x="181285" y="2245855"/>
              <a:chExt cx="3481038" cy="1646470"/>
            </a:xfrm>
          </p:grpSpPr>
          <p:sp>
            <p:nvSpPr>
              <p:cNvPr id="7" name="Google Shape;1462;p60">
                <a:extLst>
                  <a:ext uri="{FF2B5EF4-FFF2-40B4-BE49-F238E27FC236}">
                    <a16:creationId xmlns:a16="http://schemas.microsoft.com/office/drawing/2014/main" id="{E0C500B5-689B-4379-8B5A-66D05E632FD6}"/>
                  </a:ext>
                </a:extLst>
              </p:cNvPr>
              <p:cNvSpPr/>
              <p:nvPr/>
            </p:nvSpPr>
            <p:spPr>
              <a:xfrm rot="10800000">
                <a:off x="262161" y="3693300"/>
                <a:ext cx="3045414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70403" h="1" fill="none" extrusionOk="0">
                    <a:moveTo>
                      <a:pt x="0" y="0"/>
                    </a:moveTo>
                    <a:lnTo>
                      <a:pt x="270402" y="0"/>
                    </a:lnTo>
                  </a:path>
                </a:pathLst>
              </a:custGeom>
              <a:noFill/>
              <a:ln w="9650" cap="rnd" cmpd="sng">
                <a:solidFill>
                  <a:srgbClr val="2012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63;p60">
                <a:extLst>
                  <a:ext uri="{FF2B5EF4-FFF2-40B4-BE49-F238E27FC236}">
                    <a16:creationId xmlns:a16="http://schemas.microsoft.com/office/drawing/2014/main" id="{20492221-963B-49E0-A15B-ED0062C4E57A}"/>
                  </a:ext>
                </a:extLst>
              </p:cNvPr>
              <p:cNvSpPr/>
              <p:nvPr/>
            </p:nvSpPr>
            <p:spPr>
              <a:xfrm rot="10800000">
                <a:off x="2000021" y="3873900"/>
                <a:ext cx="1662302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270403" h="1" fill="none" extrusionOk="0">
                    <a:moveTo>
                      <a:pt x="0" y="0"/>
                    </a:moveTo>
                    <a:lnTo>
                      <a:pt x="270402" y="0"/>
                    </a:lnTo>
                  </a:path>
                </a:pathLst>
              </a:custGeom>
              <a:noFill/>
              <a:ln w="9650" cap="rnd" cmpd="sng">
                <a:solidFill>
                  <a:srgbClr val="2012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" name="Google Shape;1464;p60">
                <a:extLst>
                  <a:ext uri="{FF2B5EF4-FFF2-40B4-BE49-F238E27FC236}">
                    <a16:creationId xmlns:a16="http://schemas.microsoft.com/office/drawing/2014/main" id="{528255F5-4CB8-4553-AABC-7C0487D39EE6}"/>
                  </a:ext>
                </a:extLst>
              </p:cNvPr>
              <p:cNvGrpSpPr/>
              <p:nvPr/>
            </p:nvGrpSpPr>
            <p:grpSpPr>
              <a:xfrm>
                <a:off x="181285" y="2245855"/>
                <a:ext cx="3152578" cy="1627766"/>
                <a:chOff x="212659" y="964800"/>
                <a:chExt cx="7321366" cy="3780225"/>
              </a:xfrm>
            </p:grpSpPr>
            <p:sp>
              <p:nvSpPr>
                <p:cNvPr id="10" name="Google Shape;1465;p60">
                  <a:extLst>
                    <a:ext uri="{FF2B5EF4-FFF2-40B4-BE49-F238E27FC236}">
                      <a16:creationId xmlns:a16="http://schemas.microsoft.com/office/drawing/2014/main" id="{39A62DEE-F90C-4801-A093-D33C04263E95}"/>
                    </a:ext>
                  </a:extLst>
                </p:cNvPr>
                <p:cNvSpPr/>
                <p:nvPr/>
              </p:nvSpPr>
              <p:spPr>
                <a:xfrm>
                  <a:off x="2757825" y="3156275"/>
                  <a:ext cx="936500" cy="12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60" h="48464" extrusionOk="0">
                      <a:moveTo>
                        <a:pt x="18730" y="1"/>
                      </a:moveTo>
                      <a:cubicBezTo>
                        <a:pt x="8381" y="1"/>
                        <a:pt x="1" y="10859"/>
                        <a:pt x="1" y="24232"/>
                      </a:cubicBezTo>
                      <a:cubicBezTo>
                        <a:pt x="1" y="37605"/>
                        <a:pt x="8381" y="48464"/>
                        <a:pt x="18730" y="48464"/>
                      </a:cubicBezTo>
                      <a:cubicBezTo>
                        <a:pt x="29078" y="48464"/>
                        <a:pt x="37459" y="37605"/>
                        <a:pt x="37459" y="24232"/>
                      </a:cubicBezTo>
                      <a:cubicBezTo>
                        <a:pt x="37459" y="10859"/>
                        <a:pt x="29078" y="1"/>
                        <a:pt x="187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466;p60">
                  <a:extLst>
                    <a:ext uri="{FF2B5EF4-FFF2-40B4-BE49-F238E27FC236}">
                      <a16:creationId xmlns:a16="http://schemas.microsoft.com/office/drawing/2014/main" id="{DDCAE136-DC90-479E-ADB4-E676FB9F3C4B}"/>
                    </a:ext>
                  </a:extLst>
                </p:cNvPr>
                <p:cNvSpPr/>
                <p:nvPr/>
              </p:nvSpPr>
              <p:spPr>
                <a:xfrm>
                  <a:off x="2957325" y="3157200"/>
                  <a:ext cx="532025" cy="12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1" h="48427" extrusionOk="0">
                      <a:moveTo>
                        <a:pt x="10750" y="0"/>
                      </a:moveTo>
                      <a:lnTo>
                        <a:pt x="1" y="37678"/>
                      </a:lnTo>
                      <a:lnTo>
                        <a:pt x="10750" y="48427"/>
                      </a:lnTo>
                      <a:lnTo>
                        <a:pt x="21281" y="48427"/>
                      </a:lnTo>
                      <a:lnTo>
                        <a:pt x="212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467;p60">
                  <a:extLst>
                    <a:ext uri="{FF2B5EF4-FFF2-40B4-BE49-F238E27FC236}">
                      <a16:creationId xmlns:a16="http://schemas.microsoft.com/office/drawing/2014/main" id="{80F231DB-36D2-4A6E-B509-6A93A8D8C2D0}"/>
                    </a:ext>
                  </a:extLst>
                </p:cNvPr>
                <p:cNvSpPr/>
                <p:nvPr/>
              </p:nvSpPr>
              <p:spPr>
                <a:xfrm>
                  <a:off x="3021100" y="3156275"/>
                  <a:ext cx="936500" cy="12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60" h="48464" extrusionOk="0">
                      <a:moveTo>
                        <a:pt x="18730" y="1"/>
                      </a:moveTo>
                      <a:cubicBezTo>
                        <a:pt x="8381" y="1"/>
                        <a:pt x="0" y="10859"/>
                        <a:pt x="0" y="24232"/>
                      </a:cubicBezTo>
                      <a:cubicBezTo>
                        <a:pt x="0" y="37605"/>
                        <a:pt x="8381" y="48464"/>
                        <a:pt x="18730" y="48464"/>
                      </a:cubicBezTo>
                      <a:cubicBezTo>
                        <a:pt x="29078" y="48464"/>
                        <a:pt x="37459" y="37605"/>
                        <a:pt x="37459" y="24232"/>
                      </a:cubicBezTo>
                      <a:cubicBezTo>
                        <a:pt x="37459" y="10859"/>
                        <a:pt x="29078" y="1"/>
                        <a:pt x="18730" y="1"/>
                      </a:cubicBezTo>
                      <a:close/>
                    </a:path>
                  </a:pathLst>
                </a:custGeom>
                <a:solidFill>
                  <a:srgbClr val="3125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468;p60">
                  <a:extLst>
                    <a:ext uri="{FF2B5EF4-FFF2-40B4-BE49-F238E27FC236}">
                      <a16:creationId xmlns:a16="http://schemas.microsoft.com/office/drawing/2014/main" id="{524EFFD1-14F6-49FC-8412-ABBFF235CEE8}"/>
                    </a:ext>
                  </a:extLst>
                </p:cNvPr>
                <p:cNvSpPr/>
                <p:nvPr/>
              </p:nvSpPr>
              <p:spPr>
                <a:xfrm>
                  <a:off x="3295300" y="3443225"/>
                  <a:ext cx="451850" cy="6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4" h="24524" extrusionOk="0">
                      <a:moveTo>
                        <a:pt x="9037" y="1"/>
                      </a:moveTo>
                      <a:cubicBezTo>
                        <a:pt x="4081" y="1"/>
                        <a:pt x="0" y="5503"/>
                        <a:pt x="0" y="12244"/>
                      </a:cubicBezTo>
                      <a:cubicBezTo>
                        <a:pt x="0" y="19022"/>
                        <a:pt x="4081" y="24524"/>
                        <a:pt x="9037" y="24524"/>
                      </a:cubicBezTo>
                      <a:cubicBezTo>
                        <a:pt x="14029" y="24524"/>
                        <a:pt x="18074" y="19022"/>
                        <a:pt x="18074" y="12244"/>
                      </a:cubicBezTo>
                      <a:cubicBezTo>
                        <a:pt x="18074" y="5503"/>
                        <a:pt x="14029" y="1"/>
                        <a:pt x="903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69;p60">
                  <a:extLst>
                    <a:ext uri="{FF2B5EF4-FFF2-40B4-BE49-F238E27FC236}">
                      <a16:creationId xmlns:a16="http://schemas.microsoft.com/office/drawing/2014/main" id="{BED64834-83D3-4616-AC79-ED37438AF059}"/>
                    </a:ext>
                  </a:extLst>
                </p:cNvPr>
                <p:cNvSpPr/>
                <p:nvPr/>
              </p:nvSpPr>
              <p:spPr>
                <a:xfrm>
                  <a:off x="3190525" y="3443225"/>
                  <a:ext cx="451875" cy="6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5" h="24524" extrusionOk="0">
                      <a:moveTo>
                        <a:pt x="9038" y="1"/>
                      </a:moveTo>
                      <a:cubicBezTo>
                        <a:pt x="4046" y="1"/>
                        <a:pt x="1" y="5503"/>
                        <a:pt x="1" y="12244"/>
                      </a:cubicBezTo>
                      <a:cubicBezTo>
                        <a:pt x="1" y="19022"/>
                        <a:pt x="4046" y="24524"/>
                        <a:pt x="9038" y="24524"/>
                      </a:cubicBezTo>
                      <a:cubicBezTo>
                        <a:pt x="14030" y="24524"/>
                        <a:pt x="18074" y="19022"/>
                        <a:pt x="18074" y="12244"/>
                      </a:cubicBezTo>
                      <a:cubicBezTo>
                        <a:pt x="18074" y="5503"/>
                        <a:pt x="14030" y="1"/>
                        <a:pt x="90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470;p60">
                  <a:extLst>
                    <a:ext uri="{FF2B5EF4-FFF2-40B4-BE49-F238E27FC236}">
                      <a16:creationId xmlns:a16="http://schemas.microsoft.com/office/drawing/2014/main" id="{A98CB3DD-ADD1-460B-A2E1-ACD429D4683E}"/>
                    </a:ext>
                  </a:extLst>
                </p:cNvPr>
                <p:cNvSpPr/>
                <p:nvPr/>
              </p:nvSpPr>
              <p:spPr>
                <a:xfrm>
                  <a:off x="930450" y="3157200"/>
                  <a:ext cx="1198850" cy="12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4" h="48427" extrusionOk="0">
                      <a:moveTo>
                        <a:pt x="18730" y="0"/>
                      </a:moveTo>
                      <a:cubicBezTo>
                        <a:pt x="8381" y="0"/>
                        <a:pt x="0" y="10822"/>
                        <a:pt x="0" y="24195"/>
                      </a:cubicBezTo>
                      <a:cubicBezTo>
                        <a:pt x="0" y="37568"/>
                        <a:pt x="8381" y="48427"/>
                        <a:pt x="18730" y="48427"/>
                      </a:cubicBezTo>
                      <a:lnTo>
                        <a:pt x="29260" y="48427"/>
                      </a:lnTo>
                      <a:cubicBezTo>
                        <a:pt x="39572" y="48427"/>
                        <a:pt x="47953" y="37568"/>
                        <a:pt x="47953" y="24195"/>
                      </a:cubicBezTo>
                      <a:cubicBezTo>
                        <a:pt x="47953" y="10822"/>
                        <a:pt x="39572" y="0"/>
                        <a:pt x="292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471;p60">
                  <a:extLst>
                    <a:ext uri="{FF2B5EF4-FFF2-40B4-BE49-F238E27FC236}">
                      <a16:creationId xmlns:a16="http://schemas.microsoft.com/office/drawing/2014/main" id="{525B7937-5285-4B6F-94AB-868C1EA0E13A}"/>
                    </a:ext>
                  </a:extLst>
                </p:cNvPr>
                <p:cNvSpPr/>
                <p:nvPr/>
              </p:nvSpPr>
              <p:spPr>
                <a:xfrm>
                  <a:off x="5815000" y="3156275"/>
                  <a:ext cx="935600" cy="12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24" h="48464" extrusionOk="0">
                      <a:moveTo>
                        <a:pt x="18730" y="1"/>
                      </a:moveTo>
                      <a:cubicBezTo>
                        <a:pt x="8382" y="1"/>
                        <a:pt x="1" y="10859"/>
                        <a:pt x="1" y="24232"/>
                      </a:cubicBezTo>
                      <a:cubicBezTo>
                        <a:pt x="1" y="37605"/>
                        <a:pt x="8382" y="48464"/>
                        <a:pt x="18730" y="48464"/>
                      </a:cubicBezTo>
                      <a:cubicBezTo>
                        <a:pt x="29042" y="48464"/>
                        <a:pt x="37423" y="37605"/>
                        <a:pt x="37423" y="24232"/>
                      </a:cubicBezTo>
                      <a:cubicBezTo>
                        <a:pt x="37423" y="10859"/>
                        <a:pt x="29042" y="1"/>
                        <a:pt x="187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472;p60">
                  <a:extLst>
                    <a:ext uri="{FF2B5EF4-FFF2-40B4-BE49-F238E27FC236}">
                      <a16:creationId xmlns:a16="http://schemas.microsoft.com/office/drawing/2014/main" id="{2322D937-2209-4416-95E0-51CBF1BB7BB6}"/>
                    </a:ext>
                  </a:extLst>
                </p:cNvPr>
                <p:cNvSpPr/>
                <p:nvPr/>
              </p:nvSpPr>
              <p:spPr>
                <a:xfrm>
                  <a:off x="6013600" y="3157200"/>
                  <a:ext cx="532925" cy="12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7" h="48427" extrusionOk="0">
                      <a:moveTo>
                        <a:pt x="10786" y="0"/>
                      </a:moveTo>
                      <a:lnTo>
                        <a:pt x="1" y="37678"/>
                      </a:lnTo>
                      <a:lnTo>
                        <a:pt x="10786" y="48427"/>
                      </a:lnTo>
                      <a:lnTo>
                        <a:pt x="21317" y="48427"/>
                      </a:lnTo>
                      <a:lnTo>
                        <a:pt x="213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473;p60">
                  <a:extLst>
                    <a:ext uri="{FF2B5EF4-FFF2-40B4-BE49-F238E27FC236}">
                      <a16:creationId xmlns:a16="http://schemas.microsoft.com/office/drawing/2014/main" id="{AADA2713-88E8-4208-8457-6C323A049259}"/>
                    </a:ext>
                  </a:extLst>
                </p:cNvPr>
                <p:cNvSpPr/>
                <p:nvPr/>
              </p:nvSpPr>
              <p:spPr>
                <a:xfrm>
                  <a:off x="6078275" y="3156275"/>
                  <a:ext cx="935575" cy="12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23" h="48464" extrusionOk="0">
                      <a:moveTo>
                        <a:pt x="18730" y="1"/>
                      </a:moveTo>
                      <a:cubicBezTo>
                        <a:pt x="8381" y="1"/>
                        <a:pt x="1" y="10859"/>
                        <a:pt x="1" y="24232"/>
                      </a:cubicBezTo>
                      <a:cubicBezTo>
                        <a:pt x="1" y="37605"/>
                        <a:pt x="8381" y="48464"/>
                        <a:pt x="18730" y="48464"/>
                      </a:cubicBezTo>
                      <a:cubicBezTo>
                        <a:pt x="29042" y="48464"/>
                        <a:pt x="37423" y="37605"/>
                        <a:pt x="37423" y="24232"/>
                      </a:cubicBezTo>
                      <a:cubicBezTo>
                        <a:pt x="37423" y="10859"/>
                        <a:pt x="29042" y="1"/>
                        <a:pt x="18730" y="1"/>
                      </a:cubicBezTo>
                      <a:close/>
                    </a:path>
                  </a:pathLst>
                </a:custGeom>
                <a:solidFill>
                  <a:srgbClr val="3125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474;p60">
                  <a:extLst>
                    <a:ext uri="{FF2B5EF4-FFF2-40B4-BE49-F238E27FC236}">
                      <a16:creationId xmlns:a16="http://schemas.microsoft.com/office/drawing/2014/main" id="{ECC835B5-0AFD-4461-959E-6169B94F5297}"/>
                    </a:ext>
                  </a:extLst>
                </p:cNvPr>
                <p:cNvSpPr/>
                <p:nvPr/>
              </p:nvSpPr>
              <p:spPr>
                <a:xfrm>
                  <a:off x="6352475" y="3443225"/>
                  <a:ext cx="451875" cy="6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5" h="24524" extrusionOk="0">
                      <a:moveTo>
                        <a:pt x="9037" y="1"/>
                      </a:moveTo>
                      <a:cubicBezTo>
                        <a:pt x="4045" y="1"/>
                        <a:pt x="1" y="5503"/>
                        <a:pt x="1" y="12244"/>
                      </a:cubicBezTo>
                      <a:cubicBezTo>
                        <a:pt x="1" y="19022"/>
                        <a:pt x="4045" y="24524"/>
                        <a:pt x="9037" y="24524"/>
                      </a:cubicBezTo>
                      <a:cubicBezTo>
                        <a:pt x="14029" y="24524"/>
                        <a:pt x="18074" y="19022"/>
                        <a:pt x="18074" y="12244"/>
                      </a:cubicBezTo>
                      <a:cubicBezTo>
                        <a:pt x="18074" y="5503"/>
                        <a:pt x="14029" y="1"/>
                        <a:pt x="903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475;p60">
                  <a:extLst>
                    <a:ext uri="{FF2B5EF4-FFF2-40B4-BE49-F238E27FC236}">
                      <a16:creationId xmlns:a16="http://schemas.microsoft.com/office/drawing/2014/main" id="{AD689DE0-B160-4545-8690-0C1E140ACE17}"/>
                    </a:ext>
                  </a:extLst>
                </p:cNvPr>
                <p:cNvSpPr/>
                <p:nvPr/>
              </p:nvSpPr>
              <p:spPr>
                <a:xfrm>
                  <a:off x="6247725" y="3443225"/>
                  <a:ext cx="451850" cy="6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4" h="24524" extrusionOk="0">
                      <a:moveTo>
                        <a:pt x="9037" y="1"/>
                      </a:moveTo>
                      <a:cubicBezTo>
                        <a:pt x="4045" y="1"/>
                        <a:pt x="0" y="5503"/>
                        <a:pt x="0" y="12244"/>
                      </a:cubicBezTo>
                      <a:cubicBezTo>
                        <a:pt x="0" y="19022"/>
                        <a:pt x="4045" y="24524"/>
                        <a:pt x="9037" y="24524"/>
                      </a:cubicBezTo>
                      <a:cubicBezTo>
                        <a:pt x="14029" y="24524"/>
                        <a:pt x="18074" y="19022"/>
                        <a:pt x="18074" y="12244"/>
                      </a:cubicBezTo>
                      <a:cubicBezTo>
                        <a:pt x="18074" y="5503"/>
                        <a:pt x="14029" y="1"/>
                        <a:pt x="90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476;p60">
                  <a:extLst>
                    <a:ext uri="{FF2B5EF4-FFF2-40B4-BE49-F238E27FC236}">
                      <a16:creationId xmlns:a16="http://schemas.microsoft.com/office/drawing/2014/main" id="{532F9BB5-B496-4B5D-A455-A34B765992BE}"/>
                    </a:ext>
                  </a:extLst>
                </p:cNvPr>
                <p:cNvSpPr/>
                <p:nvPr/>
              </p:nvSpPr>
              <p:spPr>
                <a:xfrm>
                  <a:off x="3991275" y="3144450"/>
                  <a:ext cx="1198850" cy="12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4" h="48427" extrusionOk="0">
                      <a:moveTo>
                        <a:pt x="18693" y="0"/>
                      </a:moveTo>
                      <a:cubicBezTo>
                        <a:pt x="8381" y="0"/>
                        <a:pt x="0" y="10822"/>
                        <a:pt x="0" y="24195"/>
                      </a:cubicBezTo>
                      <a:cubicBezTo>
                        <a:pt x="0" y="37568"/>
                        <a:pt x="8381" y="48427"/>
                        <a:pt x="18693" y="48427"/>
                      </a:cubicBezTo>
                      <a:lnTo>
                        <a:pt x="29224" y="48427"/>
                      </a:lnTo>
                      <a:cubicBezTo>
                        <a:pt x="39572" y="48427"/>
                        <a:pt x="47953" y="37568"/>
                        <a:pt x="47953" y="24195"/>
                      </a:cubicBezTo>
                      <a:cubicBezTo>
                        <a:pt x="47953" y="10822"/>
                        <a:pt x="39572" y="0"/>
                        <a:pt x="2922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477;p60">
                  <a:extLst>
                    <a:ext uri="{FF2B5EF4-FFF2-40B4-BE49-F238E27FC236}">
                      <a16:creationId xmlns:a16="http://schemas.microsoft.com/office/drawing/2014/main" id="{E316CF2E-2580-4AC4-A90D-4F7B314B5BF5}"/>
                    </a:ext>
                  </a:extLst>
                </p:cNvPr>
                <p:cNvSpPr/>
                <p:nvPr/>
              </p:nvSpPr>
              <p:spPr>
                <a:xfrm>
                  <a:off x="314625" y="1819000"/>
                  <a:ext cx="6910575" cy="22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23" h="89493" extrusionOk="0">
                      <a:moveTo>
                        <a:pt x="114235" y="0"/>
                      </a:moveTo>
                      <a:cubicBezTo>
                        <a:pt x="111174" y="0"/>
                        <a:pt x="108150" y="620"/>
                        <a:pt x="105308" y="1822"/>
                      </a:cubicBezTo>
                      <a:lnTo>
                        <a:pt x="104433" y="2187"/>
                      </a:lnTo>
                      <a:lnTo>
                        <a:pt x="61035" y="32321"/>
                      </a:lnTo>
                      <a:lnTo>
                        <a:pt x="17856" y="39609"/>
                      </a:lnTo>
                      <a:cubicBezTo>
                        <a:pt x="7398" y="42123"/>
                        <a:pt x="1" y="51451"/>
                        <a:pt x="1" y="62237"/>
                      </a:cubicBezTo>
                      <a:lnTo>
                        <a:pt x="1" y="82788"/>
                      </a:lnTo>
                      <a:cubicBezTo>
                        <a:pt x="1" y="86505"/>
                        <a:pt x="3025" y="89493"/>
                        <a:pt x="6705" y="89493"/>
                      </a:cubicBezTo>
                      <a:lnTo>
                        <a:pt x="97984" y="89493"/>
                      </a:lnTo>
                      <a:cubicBezTo>
                        <a:pt x="101445" y="89493"/>
                        <a:pt x="104251" y="86724"/>
                        <a:pt x="104360" y="83262"/>
                      </a:cubicBezTo>
                      <a:cubicBezTo>
                        <a:pt x="104761" y="72039"/>
                        <a:pt x="108296" y="53783"/>
                        <a:pt x="126770" y="53783"/>
                      </a:cubicBezTo>
                      <a:cubicBezTo>
                        <a:pt x="144771" y="53783"/>
                        <a:pt x="145900" y="76412"/>
                        <a:pt x="145645" y="85630"/>
                      </a:cubicBezTo>
                      <a:cubicBezTo>
                        <a:pt x="145572" y="87744"/>
                        <a:pt x="147285" y="89493"/>
                        <a:pt x="149398" y="89493"/>
                      </a:cubicBezTo>
                      <a:lnTo>
                        <a:pt x="222603" y="89493"/>
                      </a:lnTo>
                      <a:cubicBezTo>
                        <a:pt x="224279" y="89493"/>
                        <a:pt x="225627" y="88181"/>
                        <a:pt x="225737" y="86541"/>
                      </a:cubicBezTo>
                      <a:cubicBezTo>
                        <a:pt x="226247" y="76448"/>
                        <a:pt x="228543" y="53929"/>
                        <a:pt x="247891" y="53929"/>
                      </a:cubicBezTo>
                      <a:cubicBezTo>
                        <a:pt x="266402" y="53929"/>
                        <a:pt x="267459" y="73788"/>
                        <a:pt x="267349" y="79472"/>
                      </a:cubicBezTo>
                      <a:cubicBezTo>
                        <a:pt x="267349" y="80310"/>
                        <a:pt x="268005" y="80966"/>
                        <a:pt x="268843" y="80966"/>
                      </a:cubicBezTo>
                      <a:cubicBezTo>
                        <a:pt x="269354" y="80966"/>
                        <a:pt x="269864" y="80711"/>
                        <a:pt x="270119" y="80274"/>
                      </a:cubicBezTo>
                      <a:lnTo>
                        <a:pt x="276423" y="69889"/>
                      </a:lnTo>
                      <a:lnTo>
                        <a:pt x="276423" y="47006"/>
                      </a:lnTo>
                      <a:cubicBezTo>
                        <a:pt x="276423" y="44200"/>
                        <a:pt x="275512" y="41431"/>
                        <a:pt x="273799" y="39208"/>
                      </a:cubicBezTo>
                      <a:cubicBezTo>
                        <a:pt x="271431" y="36147"/>
                        <a:pt x="267641" y="34507"/>
                        <a:pt x="263778" y="34471"/>
                      </a:cubicBezTo>
                      <a:lnTo>
                        <a:pt x="258786" y="34435"/>
                      </a:lnTo>
                      <a:lnTo>
                        <a:pt x="221218" y="3061"/>
                      </a:lnTo>
                      <a:cubicBezTo>
                        <a:pt x="217720" y="1057"/>
                        <a:pt x="213785" y="0"/>
                        <a:pt x="209777" y="0"/>
                      </a:cubicBezTo>
                      <a:close/>
                    </a:path>
                  </a:pathLst>
                </a:custGeom>
                <a:solidFill>
                  <a:srgbClr val="674E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478;p60">
                  <a:extLst>
                    <a:ext uri="{FF2B5EF4-FFF2-40B4-BE49-F238E27FC236}">
                      <a16:creationId xmlns:a16="http://schemas.microsoft.com/office/drawing/2014/main" id="{CFADBB13-976F-4C18-AA28-466B140D3B94}"/>
                    </a:ext>
                  </a:extLst>
                </p:cNvPr>
                <p:cNvSpPr/>
                <p:nvPr/>
              </p:nvSpPr>
              <p:spPr>
                <a:xfrm>
                  <a:off x="442175" y="2618825"/>
                  <a:ext cx="3079075" cy="2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63" h="11916" extrusionOk="0">
                      <a:moveTo>
                        <a:pt x="46131" y="0"/>
                      </a:moveTo>
                      <a:cubicBezTo>
                        <a:pt x="46131" y="0"/>
                        <a:pt x="9875" y="3097"/>
                        <a:pt x="0" y="11916"/>
                      </a:cubicBezTo>
                      <a:lnTo>
                        <a:pt x="85594" y="11916"/>
                      </a:lnTo>
                      <a:cubicBezTo>
                        <a:pt x="93902" y="11916"/>
                        <a:pt x="102137" y="10057"/>
                        <a:pt x="109643" y="6486"/>
                      </a:cubicBezTo>
                      <a:lnTo>
                        <a:pt x="123162" y="0"/>
                      </a:lnTo>
                      <a:close/>
                    </a:path>
                  </a:pathLst>
                </a:custGeom>
                <a:solidFill>
                  <a:srgbClr val="674E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479;p60">
                  <a:extLst>
                    <a:ext uri="{FF2B5EF4-FFF2-40B4-BE49-F238E27FC236}">
                      <a16:creationId xmlns:a16="http://schemas.microsoft.com/office/drawing/2014/main" id="{9D80273F-1811-4ABD-AB62-5555F4E8DAE9}"/>
                    </a:ext>
                  </a:extLst>
                </p:cNvPr>
                <p:cNvSpPr/>
                <p:nvPr/>
              </p:nvSpPr>
              <p:spPr>
                <a:xfrm>
                  <a:off x="7015650" y="2800100"/>
                  <a:ext cx="518375" cy="4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35" h="18038" extrusionOk="0">
                      <a:moveTo>
                        <a:pt x="5758" y="0"/>
                      </a:moveTo>
                      <a:lnTo>
                        <a:pt x="2807" y="3389"/>
                      </a:lnTo>
                      <a:cubicBezTo>
                        <a:pt x="1" y="6632"/>
                        <a:pt x="766" y="11588"/>
                        <a:pt x="4373" y="13847"/>
                      </a:cubicBezTo>
                      <a:lnTo>
                        <a:pt x="11078" y="18037"/>
                      </a:lnTo>
                      <a:cubicBezTo>
                        <a:pt x="11078" y="18037"/>
                        <a:pt x="20734" y="4774"/>
                        <a:pt x="57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480;p60">
                  <a:extLst>
                    <a:ext uri="{FF2B5EF4-FFF2-40B4-BE49-F238E27FC236}">
                      <a16:creationId xmlns:a16="http://schemas.microsoft.com/office/drawing/2014/main" id="{2126F331-258D-4BFD-979F-00420DF4D8F0}"/>
                    </a:ext>
                  </a:extLst>
                </p:cNvPr>
                <p:cNvSpPr/>
                <p:nvPr/>
              </p:nvSpPr>
              <p:spPr>
                <a:xfrm>
                  <a:off x="238125" y="3670975"/>
                  <a:ext cx="2714675" cy="3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7" h="15378" extrusionOk="0">
                      <a:moveTo>
                        <a:pt x="0" y="1"/>
                      </a:moveTo>
                      <a:lnTo>
                        <a:pt x="0" y="8345"/>
                      </a:lnTo>
                      <a:cubicBezTo>
                        <a:pt x="0" y="12244"/>
                        <a:pt x="3170" y="15378"/>
                        <a:pt x="7069" y="15378"/>
                      </a:cubicBezTo>
                      <a:lnTo>
                        <a:pt x="103157" y="15378"/>
                      </a:lnTo>
                      <a:cubicBezTo>
                        <a:pt x="106145" y="15378"/>
                        <a:pt x="108586" y="12973"/>
                        <a:pt x="108586" y="9985"/>
                      </a:cubicBezTo>
                      <a:lnTo>
                        <a:pt x="108586" y="1"/>
                      </a:lnTo>
                      <a:close/>
                    </a:path>
                  </a:pathLst>
                </a:custGeom>
                <a:solidFill>
                  <a:srgbClr val="3125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481;p60">
                  <a:extLst>
                    <a:ext uri="{FF2B5EF4-FFF2-40B4-BE49-F238E27FC236}">
                      <a16:creationId xmlns:a16="http://schemas.microsoft.com/office/drawing/2014/main" id="{2BD1CC7D-C64C-4ABD-8290-B4B4486FBD20}"/>
                    </a:ext>
                  </a:extLst>
                </p:cNvPr>
                <p:cNvSpPr/>
                <p:nvPr/>
              </p:nvSpPr>
              <p:spPr>
                <a:xfrm>
                  <a:off x="766475" y="3670975"/>
                  <a:ext cx="553875" cy="1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5" h="7689" extrusionOk="0">
                      <a:moveTo>
                        <a:pt x="0" y="1"/>
                      </a:moveTo>
                      <a:lnTo>
                        <a:pt x="0" y="7689"/>
                      </a:lnTo>
                      <a:lnTo>
                        <a:pt x="22155" y="7689"/>
                      </a:lnTo>
                      <a:lnTo>
                        <a:pt x="2215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482;p60">
                  <a:extLst>
                    <a:ext uri="{FF2B5EF4-FFF2-40B4-BE49-F238E27FC236}">
                      <a16:creationId xmlns:a16="http://schemas.microsoft.com/office/drawing/2014/main" id="{B955778B-ECDF-408A-B8D9-C20B5AC87F99}"/>
                    </a:ext>
                  </a:extLst>
                </p:cNvPr>
                <p:cNvSpPr/>
                <p:nvPr/>
              </p:nvSpPr>
              <p:spPr>
                <a:xfrm>
                  <a:off x="1524400" y="3004150"/>
                  <a:ext cx="903675" cy="34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47" h="13957" extrusionOk="0">
                      <a:moveTo>
                        <a:pt x="5575" y="1"/>
                      </a:moveTo>
                      <a:cubicBezTo>
                        <a:pt x="4373" y="37"/>
                        <a:pt x="3316" y="839"/>
                        <a:pt x="2988" y="2005"/>
                      </a:cubicBezTo>
                      <a:lnTo>
                        <a:pt x="474" y="10495"/>
                      </a:lnTo>
                      <a:cubicBezTo>
                        <a:pt x="0" y="12244"/>
                        <a:pt x="1275" y="13920"/>
                        <a:pt x="3061" y="13956"/>
                      </a:cubicBezTo>
                      <a:lnTo>
                        <a:pt x="33414" y="13956"/>
                      </a:lnTo>
                      <a:cubicBezTo>
                        <a:pt x="34908" y="13956"/>
                        <a:pt x="36110" y="12754"/>
                        <a:pt x="36147" y="11260"/>
                      </a:cubicBezTo>
                      <a:lnTo>
                        <a:pt x="36147" y="2733"/>
                      </a:lnTo>
                      <a:cubicBezTo>
                        <a:pt x="36147" y="1239"/>
                        <a:pt x="34908" y="1"/>
                        <a:pt x="33414" y="1"/>
                      </a:cubicBezTo>
                      <a:close/>
                    </a:path>
                  </a:pathLst>
                </a:custGeom>
                <a:solidFill>
                  <a:srgbClr val="3125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483;p60">
                  <a:extLst>
                    <a:ext uri="{FF2B5EF4-FFF2-40B4-BE49-F238E27FC236}">
                      <a16:creationId xmlns:a16="http://schemas.microsoft.com/office/drawing/2014/main" id="{0D7F87D6-4B3B-4D26-B4F7-691EFB983CD9}"/>
                    </a:ext>
                  </a:extLst>
                </p:cNvPr>
                <p:cNvSpPr/>
                <p:nvPr/>
              </p:nvSpPr>
              <p:spPr>
                <a:xfrm>
                  <a:off x="314625" y="3005975"/>
                  <a:ext cx="431825" cy="3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3" h="13155" extrusionOk="0">
                      <a:moveTo>
                        <a:pt x="5248" y="0"/>
                      </a:moveTo>
                      <a:cubicBezTo>
                        <a:pt x="5248" y="0"/>
                        <a:pt x="1130" y="4847"/>
                        <a:pt x="1" y="13155"/>
                      </a:cubicBezTo>
                      <a:lnTo>
                        <a:pt x="14430" y="13155"/>
                      </a:lnTo>
                      <a:cubicBezTo>
                        <a:pt x="15997" y="13155"/>
                        <a:pt x="17273" y="11697"/>
                        <a:pt x="17273" y="9948"/>
                      </a:cubicBezTo>
                      <a:lnTo>
                        <a:pt x="17273" y="3243"/>
                      </a:lnTo>
                      <a:cubicBezTo>
                        <a:pt x="17273" y="1458"/>
                        <a:pt x="15997" y="0"/>
                        <a:pt x="14430" y="0"/>
                      </a:cubicBezTo>
                      <a:close/>
                    </a:path>
                  </a:pathLst>
                </a:custGeom>
                <a:solidFill>
                  <a:srgbClr val="3125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484;p60">
                  <a:extLst>
                    <a:ext uri="{FF2B5EF4-FFF2-40B4-BE49-F238E27FC236}">
                      <a16:creationId xmlns:a16="http://schemas.microsoft.com/office/drawing/2014/main" id="{00E792C6-BC1F-417E-AA28-5C3F69D9B03D}"/>
                    </a:ext>
                  </a:extLst>
                </p:cNvPr>
                <p:cNvSpPr/>
                <p:nvPr/>
              </p:nvSpPr>
              <p:spPr>
                <a:xfrm>
                  <a:off x="679025" y="3023275"/>
                  <a:ext cx="9847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1" h="1" fill="none" extrusionOk="0">
                      <a:moveTo>
                        <a:pt x="0" y="1"/>
                      </a:moveTo>
                      <a:lnTo>
                        <a:pt x="39390" y="1"/>
                      </a:lnTo>
                    </a:path>
                  </a:pathLst>
                </a:custGeom>
                <a:noFill/>
                <a:ln w="19125" cap="rnd" cmpd="sng">
                  <a:solidFill>
                    <a:srgbClr val="31256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60">
                  <a:extLst>
                    <a:ext uri="{FF2B5EF4-FFF2-40B4-BE49-F238E27FC236}">
                      <a16:creationId xmlns:a16="http://schemas.microsoft.com/office/drawing/2014/main" id="{EC6D7F01-7F3A-4E53-9C18-0388EED668AF}"/>
                    </a:ext>
                  </a:extLst>
                </p:cNvPr>
                <p:cNvSpPr/>
                <p:nvPr/>
              </p:nvSpPr>
              <p:spPr>
                <a:xfrm>
                  <a:off x="679025" y="3093425"/>
                  <a:ext cx="9847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1" h="1" fill="none" extrusionOk="0">
                      <a:moveTo>
                        <a:pt x="0" y="1"/>
                      </a:moveTo>
                      <a:lnTo>
                        <a:pt x="39390" y="1"/>
                      </a:lnTo>
                    </a:path>
                  </a:pathLst>
                </a:custGeom>
                <a:noFill/>
                <a:ln w="19125" cap="rnd" cmpd="sng">
                  <a:solidFill>
                    <a:srgbClr val="31256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486;p60">
                  <a:extLst>
                    <a:ext uri="{FF2B5EF4-FFF2-40B4-BE49-F238E27FC236}">
                      <a16:creationId xmlns:a16="http://schemas.microsoft.com/office/drawing/2014/main" id="{14FB00A5-EEF1-40C7-9AAB-6424769D06BF}"/>
                    </a:ext>
                  </a:extLst>
                </p:cNvPr>
                <p:cNvSpPr/>
                <p:nvPr/>
              </p:nvSpPr>
              <p:spPr>
                <a:xfrm>
                  <a:off x="679025" y="3164475"/>
                  <a:ext cx="9847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1" h="1" fill="none" extrusionOk="0">
                      <a:moveTo>
                        <a:pt x="0" y="1"/>
                      </a:moveTo>
                      <a:lnTo>
                        <a:pt x="39390" y="1"/>
                      </a:lnTo>
                    </a:path>
                  </a:pathLst>
                </a:custGeom>
                <a:noFill/>
                <a:ln w="19125" cap="rnd" cmpd="sng">
                  <a:solidFill>
                    <a:srgbClr val="31256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487;p60">
                  <a:extLst>
                    <a:ext uri="{FF2B5EF4-FFF2-40B4-BE49-F238E27FC236}">
                      <a16:creationId xmlns:a16="http://schemas.microsoft.com/office/drawing/2014/main" id="{676C862D-5D0C-4B43-8DAE-EAE069FBE15A}"/>
                    </a:ext>
                  </a:extLst>
                </p:cNvPr>
                <p:cNvSpPr/>
                <p:nvPr/>
              </p:nvSpPr>
              <p:spPr>
                <a:xfrm>
                  <a:off x="679025" y="3235525"/>
                  <a:ext cx="9847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1" h="1" fill="none" extrusionOk="0">
                      <a:moveTo>
                        <a:pt x="0" y="1"/>
                      </a:moveTo>
                      <a:lnTo>
                        <a:pt x="39390" y="1"/>
                      </a:lnTo>
                    </a:path>
                  </a:pathLst>
                </a:custGeom>
                <a:noFill/>
                <a:ln w="19125" cap="rnd" cmpd="sng">
                  <a:solidFill>
                    <a:srgbClr val="31256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488;p60">
                  <a:extLst>
                    <a:ext uri="{FF2B5EF4-FFF2-40B4-BE49-F238E27FC236}">
                      <a16:creationId xmlns:a16="http://schemas.microsoft.com/office/drawing/2014/main" id="{2D28D2FA-D20D-413C-ABAF-5FF2AA181359}"/>
                    </a:ext>
                  </a:extLst>
                </p:cNvPr>
                <p:cNvSpPr/>
                <p:nvPr/>
              </p:nvSpPr>
              <p:spPr>
                <a:xfrm>
                  <a:off x="679025" y="3307500"/>
                  <a:ext cx="9847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1" h="1" fill="none" extrusionOk="0">
                      <a:moveTo>
                        <a:pt x="0" y="1"/>
                      </a:moveTo>
                      <a:lnTo>
                        <a:pt x="39390" y="1"/>
                      </a:lnTo>
                    </a:path>
                  </a:pathLst>
                </a:custGeom>
                <a:noFill/>
                <a:ln w="19125" cap="rnd" cmpd="sng">
                  <a:solidFill>
                    <a:srgbClr val="31256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489;p60">
                  <a:extLst>
                    <a:ext uri="{FF2B5EF4-FFF2-40B4-BE49-F238E27FC236}">
                      <a16:creationId xmlns:a16="http://schemas.microsoft.com/office/drawing/2014/main" id="{0FD4A9F3-52B9-4763-861F-A26328D69F93}"/>
                    </a:ext>
                  </a:extLst>
                </p:cNvPr>
                <p:cNvSpPr/>
                <p:nvPr/>
              </p:nvSpPr>
              <p:spPr>
                <a:xfrm>
                  <a:off x="1548075" y="3005975"/>
                  <a:ext cx="811700" cy="27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8" h="11078" extrusionOk="0">
                      <a:moveTo>
                        <a:pt x="4628" y="0"/>
                      </a:moveTo>
                      <a:cubicBezTo>
                        <a:pt x="3426" y="0"/>
                        <a:pt x="2369" y="839"/>
                        <a:pt x="2005" y="2005"/>
                      </a:cubicBezTo>
                      <a:lnTo>
                        <a:pt x="474" y="7653"/>
                      </a:lnTo>
                      <a:cubicBezTo>
                        <a:pt x="0" y="9365"/>
                        <a:pt x="1312" y="11078"/>
                        <a:pt x="3098" y="11078"/>
                      </a:cubicBezTo>
                      <a:lnTo>
                        <a:pt x="29734" y="11078"/>
                      </a:lnTo>
                      <a:cubicBezTo>
                        <a:pt x="31228" y="11078"/>
                        <a:pt x="32431" y="9875"/>
                        <a:pt x="32467" y="8381"/>
                      </a:cubicBezTo>
                      <a:lnTo>
                        <a:pt x="32467" y="2733"/>
                      </a:lnTo>
                      <a:cubicBezTo>
                        <a:pt x="32467" y="1239"/>
                        <a:pt x="31228" y="0"/>
                        <a:pt x="297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490;p60">
                  <a:extLst>
                    <a:ext uri="{FF2B5EF4-FFF2-40B4-BE49-F238E27FC236}">
                      <a16:creationId xmlns:a16="http://schemas.microsoft.com/office/drawing/2014/main" id="{936CBE07-3840-4D02-BC47-E4680C40212F}"/>
                    </a:ext>
                  </a:extLst>
                </p:cNvPr>
                <p:cNvSpPr/>
                <p:nvPr/>
              </p:nvSpPr>
              <p:spPr>
                <a:xfrm>
                  <a:off x="212659" y="2954971"/>
                  <a:ext cx="424525" cy="27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1" h="11078" extrusionOk="0">
                      <a:moveTo>
                        <a:pt x="4956" y="0"/>
                      </a:moveTo>
                      <a:cubicBezTo>
                        <a:pt x="4956" y="0"/>
                        <a:pt x="1057" y="4118"/>
                        <a:pt x="0" y="11078"/>
                      </a:cubicBezTo>
                      <a:lnTo>
                        <a:pt x="14284" y="11078"/>
                      </a:lnTo>
                      <a:cubicBezTo>
                        <a:pt x="15778" y="11078"/>
                        <a:pt x="16981" y="9875"/>
                        <a:pt x="16981" y="8345"/>
                      </a:cubicBezTo>
                      <a:lnTo>
                        <a:pt x="16981" y="2733"/>
                      </a:lnTo>
                      <a:cubicBezTo>
                        <a:pt x="16981" y="1239"/>
                        <a:pt x="15778" y="0"/>
                        <a:pt x="142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491;p60">
                  <a:extLst>
                    <a:ext uri="{FF2B5EF4-FFF2-40B4-BE49-F238E27FC236}">
                      <a16:creationId xmlns:a16="http://schemas.microsoft.com/office/drawing/2014/main" id="{B4C81F1B-0459-4F1E-B669-1637BC16B527}"/>
                    </a:ext>
                  </a:extLst>
                </p:cNvPr>
                <p:cNvSpPr/>
                <p:nvPr/>
              </p:nvSpPr>
              <p:spPr>
                <a:xfrm>
                  <a:off x="1840500" y="1873650"/>
                  <a:ext cx="2476925" cy="75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77" h="30136" extrusionOk="0">
                      <a:moveTo>
                        <a:pt x="43398" y="1"/>
                      </a:moveTo>
                      <a:lnTo>
                        <a:pt x="0" y="30135"/>
                      </a:lnTo>
                      <a:lnTo>
                        <a:pt x="64569" y="30135"/>
                      </a:lnTo>
                      <a:cubicBezTo>
                        <a:pt x="67193" y="30135"/>
                        <a:pt x="69780" y="29297"/>
                        <a:pt x="71966" y="27767"/>
                      </a:cubicBezTo>
                      <a:lnTo>
                        <a:pt x="98092" y="2369"/>
                      </a:lnTo>
                      <a:cubicBezTo>
                        <a:pt x="99076" y="1677"/>
                        <a:pt x="98603" y="183"/>
                        <a:pt x="97400" y="183"/>
                      </a:cubicBezTo>
                      <a:lnTo>
                        <a:pt x="43398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492;p60">
                  <a:extLst>
                    <a:ext uri="{FF2B5EF4-FFF2-40B4-BE49-F238E27FC236}">
                      <a16:creationId xmlns:a16="http://schemas.microsoft.com/office/drawing/2014/main" id="{BC180EBF-D0D9-4610-B4D8-479CDC0B7640}"/>
                    </a:ext>
                  </a:extLst>
                </p:cNvPr>
                <p:cNvSpPr/>
                <p:nvPr/>
              </p:nvSpPr>
              <p:spPr>
                <a:xfrm>
                  <a:off x="2336050" y="1874550"/>
                  <a:ext cx="1273550" cy="7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42" h="30063" extrusionOk="0">
                      <a:moveTo>
                        <a:pt x="35820" y="1"/>
                      </a:moveTo>
                      <a:lnTo>
                        <a:pt x="1" y="30063"/>
                      </a:lnTo>
                      <a:lnTo>
                        <a:pt x="17928" y="30063"/>
                      </a:lnTo>
                      <a:lnTo>
                        <a:pt x="50942" y="74"/>
                      </a:lnTo>
                      <a:lnTo>
                        <a:pt x="35820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493;p60">
                  <a:extLst>
                    <a:ext uri="{FF2B5EF4-FFF2-40B4-BE49-F238E27FC236}">
                      <a16:creationId xmlns:a16="http://schemas.microsoft.com/office/drawing/2014/main" id="{DCF0A4A6-4CFF-4CDF-AFDA-30D717B1066F}"/>
                    </a:ext>
                  </a:extLst>
                </p:cNvPr>
                <p:cNvSpPr/>
                <p:nvPr/>
              </p:nvSpPr>
              <p:spPr>
                <a:xfrm>
                  <a:off x="2998325" y="1874550"/>
                  <a:ext cx="935575" cy="7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23" h="30063" extrusionOk="0">
                      <a:moveTo>
                        <a:pt x="31775" y="1"/>
                      </a:moveTo>
                      <a:lnTo>
                        <a:pt x="0" y="30063"/>
                      </a:lnTo>
                      <a:lnTo>
                        <a:pt x="6705" y="30063"/>
                      </a:lnTo>
                      <a:lnTo>
                        <a:pt x="37423" y="74"/>
                      </a:lnTo>
                      <a:lnTo>
                        <a:pt x="31775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494;p60">
                  <a:extLst>
                    <a:ext uri="{FF2B5EF4-FFF2-40B4-BE49-F238E27FC236}">
                      <a16:creationId xmlns:a16="http://schemas.microsoft.com/office/drawing/2014/main" id="{8D1D59B0-BDAF-416E-BFE9-F16A69966543}"/>
                    </a:ext>
                  </a:extLst>
                </p:cNvPr>
                <p:cNvSpPr/>
                <p:nvPr/>
              </p:nvSpPr>
              <p:spPr>
                <a:xfrm>
                  <a:off x="3893800" y="2690775"/>
                  <a:ext cx="166725" cy="113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9" h="45549" fill="none" extrusionOk="0">
                      <a:moveTo>
                        <a:pt x="0" y="1"/>
                      </a:moveTo>
                      <a:cubicBezTo>
                        <a:pt x="0" y="1"/>
                        <a:pt x="6669" y="2187"/>
                        <a:pt x="6304" y="10823"/>
                      </a:cubicBezTo>
                      <a:cubicBezTo>
                        <a:pt x="5940" y="19459"/>
                        <a:pt x="6304" y="45549"/>
                        <a:pt x="6304" y="45549"/>
                      </a:cubicBezTo>
                    </a:path>
                  </a:pathLst>
                </a:custGeom>
                <a:noFill/>
                <a:ln w="19125" cap="rnd" cmpd="sng">
                  <a:solidFill>
                    <a:srgbClr val="31256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495;p60">
                  <a:extLst>
                    <a:ext uri="{FF2B5EF4-FFF2-40B4-BE49-F238E27FC236}">
                      <a16:creationId xmlns:a16="http://schemas.microsoft.com/office/drawing/2014/main" id="{D1ED9030-8B38-4949-8F58-A7951557FDBC}"/>
                    </a:ext>
                  </a:extLst>
                </p:cNvPr>
                <p:cNvSpPr/>
                <p:nvPr/>
              </p:nvSpPr>
              <p:spPr>
                <a:xfrm>
                  <a:off x="5354075" y="2678025"/>
                  <a:ext cx="202250" cy="115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0" h="46059" fill="none" extrusionOk="0">
                      <a:moveTo>
                        <a:pt x="0" y="1"/>
                      </a:moveTo>
                      <a:cubicBezTo>
                        <a:pt x="0" y="1"/>
                        <a:pt x="8089" y="2223"/>
                        <a:pt x="7725" y="11333"/>
                      </a:cubicBezTo>
                      <a:cubicBezTo>
                        <a:pt x="7361" y="19969"/>
                        <a:pt x="7725" y="46059"/>
                        <a:pt x="7725" y="46059"/>
                      </a:cubicBezTo>
                    </a:path>
                  </a:pathLst>
                </a:custGeom>
                <a:noFill/>
                <a:ln w="19125" cap="rnd" cmpd="sng">
                  <a:solidFill>
                    <a:srgbClr val="31256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496;p60">
                  <a:extLst>
                    <a:ext uri="{FF2B5EF4-FFF2-40B4-BE49-F238E27FC236}">
                      <a16:creationId xmlns:a16="http://schemas.microsoft.com/office/drawing/2014/main" id="{9A255128-2665-4652-9F6C-F36AC30E548F}"/>
                    </a:ext>
                  </a:extLst>
                </p:cNvPr>
                <p:cNvSpPr/>
                <p:nvPr/>
              </p:nvSpPr>
              <p:spPr>
                <a:xfrm>
                  <a:off x="5060725" y="2865675"/>
                  <a:ext cx="327975" cy="10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9" h="4119" extrusionOk="0">
                      <a:moveTo>
                        <a:pt x="2078" y="1"/>
                      </a:moveTo>
                      <a:cubicBezTo>
                        <a:pt x="948" y="1"/>
                        <a:pt x="1" y="912"/>
                        <a:pt x="1" y="2078"/>
                      </a:cubicBezTo>
                      <a:cubicBezTo>
                        <a:pt x="1" y="3208"/>
                        <a:pt x="948" y="4118"/>
                        <a:pt x="2078" y="4118"/>
                      </a:cubicBezTo>
                      <a:lnTo>
                        <a:pt x="11078" y="4118"/>
                      </a:lnTo>
                      <a:cubicBezTo>
                        <a:pt x="12208" y="4118"/>
                        <a:pt x="13119" y="3208"/>
                        <a:pt x="13119" y="2078"/>
                      </a:cubicBezTo>
                      <a:cubicBezTo>
                        <a:pt x="13119" y="912"/>
                        <a:pt x="12208" y="1"/>
                        <a:pt x="1107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497;p60">
                  <a:extLst>
                    <a:ext uri="{FF2B5EF4-FFF2-40B4-BE49-F238E27FC236}">
                      <a16:creationId xmlns:a16="http://schemas.microsoft.com/office/drawing/2014/main" id="{7C4C0E22-1D77-4067-9F92-4C828F60231F}"/>
                    </a:ext>
                  </a:extLst>
                </p:cNvPr>
                <p:cNvSpPr/>
                <p:nvPr/>
              </p:nvSpPr>
              <p:spPr>
                <a:xfrm>
                  <a:off x="3957575" y="3828575"/>
                  <a:ext cx="20123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93" h="1" fill="none" extrusionOk="0">
                      <a:moveTo>
                        <a:pt x="8049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125" cap="rnd" cmpd="sng">
                  <a:solidFill>
                    <a:srgbClr val="31256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498;p60">
                  <a:extLst>
                    <a:ext uri="{FF2B5EF4-FFF2-40B4-BE49-F238E27FC236}">
                      <a16:creationId xmlns:a16="http://schemas.microsoft.com/office/drawing/2014/main" id="{E903B843-7473-4023-99AC-9F88CD9E34AB}"/>
                    </a:ext>
                  </a:extLst>
                </p:cNvPr>
                <p:cNvSpPr/>
                <p:nvPr/>
              </p:nvSpPr>
              <p:spPr>
                <a:xfrm>
                  <a:off x="3845800" y="1875475"/>
                  <a:ext cx="1542900" cy="8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16" h="32286" extrusionOk="0">
                      <a:moveTo>
                        <a:pt x="34569" y="0"/>
                      </a:moveTo>
                      <a:cubicBezTo>
                        <a:pt x="34132" y="0"/>
                        <a:pt x="33695" y="0"/>
                        <a:pt x="33294" y="73"/>
                      </a:cubicBezTo>
                      <a:cubicBezTo>
                        <a:pt x="33112" y="110"/>
                        <a:pt x="32966" y="110"/>
                        <a:pt x="32784" y="146"/>
                      </a:cubicBezTo>
                      <a:lnTo>
                        <a:pt x="32565" y="183"/>
                      </a:lnTo>
                      <a:cubicBezTo>
                        <a:pt x="32128" y="292"/>
                        <a:pt x="31727" y="401"/>
                        <a:pt x="31326" y="511"/>
                      </a:cubicBezTo>
                      <a:cubicBezTo>
                        <a:pt x="30524" y="802"/>
                        <a:pt x="29759" y="1166"/>
                        <a:pt x="29031" y="1640"/>
                      </a:cubicBezTo>
                      <a:lnTo>
                        <a:pt x="28484" y="2187"/>
                      </a:lnTo>
                      <a:lnTo>
                        <a:pt x="25897" y="4847"/>
                      </a:lnTo>
                      <a:lnTo>
                        <a:pt x="25168" y="5539"/>
                      </a:lnTo>
                      <a:lnTo>
                        <a:pt x="25059" y="5648"/>
                      </a:lnTo>
                      <a:lnTo>
                        <a:pt x="24366" y="6377"/>
                      </a:lnTo>
                      <a:lnTo>
                        <a:pt x="24148" y="6596"/>
                      </a:lnTo>
                      <a:lnTo>
                        <a:pt x="24111" y="6632"/>
                      </a:lnTo>
                      <a:lnTo>
                        <a:pt x="22289" y="8454"/>
                      </a:lnTo>
                      <a:lnTo>
                        <a:pt x="21488" y="9256"/>
                      </a:lnTo>
                      <a:lnTo>
                        <a:pt x="1155" y="29771"/>
                      </a:lnTo>
                      <a:cubicBezTo>
                        <a:pt x="1" y="30492"/>
                        <a:pt x="525" y="32285"/>
                        <a:pt x="1880" y="32285"/>
                      </a:cubicBezTo>
                      <a:cubicBezTo>
                        <a:pt x="1893" y="32285"/>
                        <a:pt x="1907" y="32285"/>
                        <a:pt x="1920" y="32285"/>
                      </a:cubicBezTo>
                      <a:lnTo>
                        <a:pt x="59493" y="32285"/>
                      </a:lnTo>
                      <a:cubicBezTo>
                        <a:pt x="60732" y="32285"/>
                        <a:pt x="61716" y="31301"/>
                        <a:pt x="61716" y="30062"/>
                      </a:cubicBezTo>
                      <a:lnTo>
                        <a:pt x="61716" y="2150"/>
                      </a:lnTo>
                      <a:cubicBezTo>
                        <a:pt x="61679" y="948"/>
                        <a:pt x="60732" y="0"/>
                        <a:pt x="59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499;p60">
                  <a:extLst>
                    <a:ext uri="{FF2B5EF4-FFF2-40B4-BE49-F238E27FC236}">
                      <a16:creationId xmlns:a16="http://schemas.microsoft.com/office/drawing/2014/main" id="{D7056D8C-07EC-4B8D-B64B-F118BB853372}"/>
                    </a:ext>
                  </a:extLst>
                </p:cNvPr>
                <p:cNvSpPr/>
                <p:nvPr/>
              </p:nvSpPr>
              <p:spPr>
                <a:xfrm>
                  <a:off x="5507100" y="1873650"/>
                  <a:ext cx="1028500" cy="80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0" h="32322" extrusionOk="0">
                      <a:moveTo>
                        <a:pt x="1896" y="1"/>
                      </a:moveTo>
                      <a:cubicBezTo>
                        <a:pt x="875" y="1"/>
                        <a:pt x="1" y="839"/>
                        <a:pt x="1" y="1895"/>
                      </a:cubicBezTo>
                      <a:lnTo>
                        <a:pt x="1" y="30427"/>
                      </a:lnTo>
                      <a:cubicBezTo>
                        <a:pt x="1" y="31483"/>
                        <a:pt x="839" y="32321"/>
                        <a:pt x="1896" y="32321"/>
                      </a:cubicBezTo>
                      <a:lnTo>
                        <a:pt x="39573" y="32321"/>
                      </a:lnTo>
                      <a:cubicBezTo>
                        <a:pt x="40702" y="32285"/>
                        <a:pt x="41140" y="30827"/>
                        <a:pt x="40229" y="30208"/>
                      </a:cubicBezTo>
                      <a:lnTo>
                        <a:pt x="8272" y="1640"/>
                      </a:lnTo>
                      <a:cubicBezTo>
                        <a:pt x="6633" y="584"/>
                        <a:pt x="4701" y="1"/>
                        <a:pt x="277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500;p60">
                  <a:extLst>
                    <a:ext uri="{FF2B5EF4-FFF2-40B4-BE49-F238E27FC236}">
                      <a16:creationId xmlns:a16="http://schemas.microsoft.com/office/drawing/2014/main" id="{50D4E17D-C8A0-4C88-9B2D-CE44D0666CC9}"/>
                    </a:ext>
                  </a:extLst>
                </p:cNvPr>
                <p:cNvSpPr/>
                <p:nvPr/>
              </p:nvSpPr>
              <p:spPr>
                <a:xfrm>
                  <a:off x="4218100" y="2534100"/>
                  <a:ext cx="203175" cy="14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" h="5904" extrusionOk="0">
                      <a:moveTo>
                        <a:pt x="8126" y="0"/>
                      </a:moveTo>
                      <a:cubicBezTo>
                        <a:pt x="7871" y="37"/>
                        <a:pt x="7616" y="73"/>
                        <a:pt x="7361" y="146"/>
                      </a:cubicBezTo>
                      <a:lnTo>
                        <a:pt x="7215" y="219"/>
                      </a:lnTo>
                      <a:cubicBezTo>
                        <a:pt x="5794" y="656"/>
                        <a:pt x="2843" y="2041"/>
                        <a:pt x="0" y="5903"/>
                      </a:cubicBezTo>
                      <a:lnTo>
                        <a:pt x="6960" y="5903"/>
                      </a:lnTo>
                      <a:lnTo>
                        <a:pt x="8126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501;p60">
                  <a:extLst>
                    <a:ext uri="{FF2B5EF4-FFF2-40B4-BE49-F238E27FC236}">
                      <a16:creationId xmlns:a16="http://schemas.microsoft.com/office/drawing/2014/main" id="{34A53D37-A606-4B1B-9682-7AD2A4649636}"/>
                    </a:ext>
                  </a:extLst>
                </p:cNvPr>
                <p:cNvSpPr/>
                <p:nvPr/>
              </p:nvSpPr>
              <p:spPr>
                <a:xfrm>
                  <a:off x="4288250" y="2484000"/>
                  <a:ext cx="643150" cy="1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6" h="7944" extrusionOk="0">
                      <a:moveTo>
                        <a:pt x="11369" y="0"/>
                      </a:moveTo>
                      <a:cubicBezTo>
                        <a:pt x="10713" y="37"/>
                        <a:pt x="10021" y="182"/>
                        <a:pt x="9401" y="401"/>
                      </a:cubicBezTo>
                      <a:cubicBezTo>
                        <a:pt x="8673" y="656"/>
                        <a:pt x="7834" y="948"/>
                        <a:pt x="6923" y="1312"/>
                      </a:cubicBezTo>
                      <a:cubicBezTo>
                        <a:pt x="6195" y="1567"/>
                        <a:pt x="5429" y="1859"/>
                        <a:pt x="4555" y="2187"/>
                      </a:cubicBezTo>
                      <a:lnTo>
                        <a:pt x="4409" y="2223"/>
                      </a:lnTo>
                      <a:cubicBezTo>
                        <a:pt x="1968" y="3098"/>
                        <a:pt x="255" y="5320"/>
                        <a:pt x="0" y="7944"/>
                      </a:cubicBezTo>
                      <a:lnTo>
                        <a:pt x="25543" y="7944"/>
                      </a:lnTo>
                      <a:cubicBezTo>
                        <a:pt x="25726" y="5867"/>
                        <a:pt x="25434" y="3899"/>
                        <a:pt x="23576" y="2915"/>
                      </a:cubicBezTo>
                      <a:cubicBezTo>
                        <a:pt x="22556" y="2442"/>
                        <a:pt x="21499" y="2004"/>
                        <a:pt x="20442" y="1640"/>
                      </a:cubicBezTo>
                      <a:lnTo>
                        <a:pt x="20406" y="1640"/>
                      </a:lnTo>
                      <a:cubicBezTo>
                        <a:pt x="19823" y="1421"/>
                        <a:pt x="19240" y="1239"/>
                        <a:pt x="18730" y="1057"/>
                      </a:cubicBezTo>
                      <a:cubicBezTo>
                        <a:pt x="17746" y="765"/>
                        <a:pt x="16944" y="547"/>
                        <a:pt x="16507" y="438"/>
                      </a:cubicBezTo>
                      <a:lnTo>
                        <a:pt x="16288" y="401"/>
                      </a:lnTo>
                      <a:lnTo>
                        <a:pt x="16142" y="365"/>
                      </a:lnTo>
                      <a:lnTo>
                        <a:pt x="11369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502;p60">
                  <a:extLst>
                    <a:ext uri="{FF2B5EF4-FFF2-40B4-BE49-F238E27FC236}">
                      <a16:creationId xmlns:a16="http://schemas.microsoft.com/office/drawing/2014/main" id="{8C35FAF5-C143-4A72-B984-D0EEAD440AD3}"/>
                    </a:ext>
                  </a:extLst>
                </p:cNvPr>
                <p:cNvSpPr/>
                <p:nvPr/>
              </p:nvSpPr>
              <p:spPr>
                <a:xfrm>
                  <a:off x="4767400" y="2524975"/>
                  <a:ext cx="307925" cy="1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7" h="6305" extrusionOk="0">
                      <a:moveTo>
                        <a:pt x="1240" y="1"/>
                      </a:moveTo>
                      <a:lnTo>
                        <a:pt x="1" y="6305"/>
                      </a:lnTo>
                      <a:lnTo>
                        <a:pt x="12317" y="6305"/>
                      </a:lnTo>
                      <a:cubicBezTo>
                        <a:pt x="6997" y="1276"/>
                        <a:pt x="1641" y="74"/>
                        <a:pt x="1276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503;p60">
                  <a:extLst>
                    <a:ext uri="{FF2B5EF4-FFF2-40B4-BE49-F238E27FC236}">
                      <a16:creationId xmlns:a16="http://schemas.microsoft.com/office/drawing/2014/main" id="{814FB058-2238-44D0-9A60-DECCB6BA1474}"/>
                    </a:ext>
                  </a:extLst>
                </p:cNvPr>
                <p:cNvSpPr/>
                <p:nvPr/>
              </p:nvSpPr>
              <p:spPr>
                <a:xfrm>
                  <a:off x="4412125" y="2493100"/>
                  <a:ext cx="344375" cy="9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5" h="3860" extrusionOk="0">
                      <a:moveTo>
                        <a:pt x="11187" y="1"/>
                      </a:moveTo>
                      <a:lnTo>
                        <a:pt x="4410" y="74"/>
                      </a:lnTo>
                      <a:lnTo>
                        <a:pt x="1968" y="948"/>
                      </a:lnTo>
                      <a:cubicBezTo>
                        <a:pt x="1968" y="948"/>
                        <a:pt x="1" y="3317"/>
                        <a:pt x="4884" y="3790"/>
                      </a:cubicBezTo>
                      <a:cubicBezTo>
                        <a:pt x="5419" y="3838"/>
                        <a:pt x="5925" y="3860"/>
                        <a:pt x="6402" y="3860"/>
                      </a:cubicBezTo>
                      <a:cubicBezTo>
                        <a:pt x="12129" y="3860"/>
                        <a:pt x="13775" y="693"/>
                        <a:pt x="13775" y="693"/>
                      </a:cubicBezTo>
                      <a:lnTo>
                        <a:pt x="11187" y="1"/>
                      </a:lnTo>
                      <a:close/>
                    </a:path>
                  </a:pathLst>
                </a:custGeom>
                <a:solidFill>
                  <a:srgbClr val="EBB2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504;p60">
                  <a:extLst>
                    <a:ext uri="{FF2B5EF4-FFF2-40B4-BE49-F238E27FC236}">
                      <a16:creationId xmlns:a16="http://schemas.microsoft.com/office/drawing/2014/main" id="{B8AE9E57-9475-47ED-8F6C-E7A9AF075419}"/>
                    </a:ext>
                  </a:extLst>
                </p:cNvPr>
                <p:cNvSpPr/>
                <p:nvPr/>
              </p:nvSpPr>
              <p:spPr>
                <a:xfrm>
                  <a:off x="4763775" y="1982050"/>
                  <a:ext cx="118425" cy="13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5540" extrusionOk="0">
                      <a:moveTo>
                        <a:pt x="3389" y="1"/>
                      </a:moveTo>
                      <a:lnTo>
                        <a:pt x="0" y="985"/>
                      </a:lnTo>
                      <a:lnTo>
                        <a:pt x="2879" y="5539"/>
                      </a:lnTo>
                      <a:cubicBezTo>
                        <a:pt x="4737" y="1240"/>
                        <a:pt x="3389" y="1"/>
                        <a:pt x="3389" y="1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505;p60">
                  <a:extLst>
                    <a:ext uri="{FF2B5EF4-FFF2-40B4-BE49-F238E27FC236}">
                      <a16:creationId xmlns:a16="http://schemas.microsoft.com/office/drawing/2014/main" id="{F3539657-A51F-45B3-BC88-4E8C903AB222}"/>
                    </a:ext>
                  </a:extLst>
                </p:cNvPr>
                <p:cNvSpPr/>
                <p:nvPr/>
              </p:nvSpPr>
              <p:spPr>
                <a:xfrm>
                  <a:off x="4743725" y="1873650"/>
                  <a:ext cx="127550" cy="16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6669" extrusionOk="0">
                      <a:moveTo>
                        <a:pt x="0" y="1"/>
                      </a:moveTo>
                      <a:lnTo>
                        <a:pt x="328" y="1822"/>
                      </a:lnTo>
                      <a:lnTo>
                        <a:pt x="328" y="1932"/>
                      </a:lnTo>
                      <a:lnTo>
                        <a:pt x="328" y="2041"/>
                      </a:lnTo>
                      <a:lnTo>
                        <a:pt x="328" y="2078"/>
                      </a:lnTo>
                      <a:lnTo>
                        <a:pt x="328" y="2187"/>
                      </a:lnTo>
                      <a:lnTo>
                        <a:pt x="365" y="2515"/>
                      </a:lnTo>
                      <a:lnTo>
                        <a:pt x="547" y="3681"/>
                      </a:lnTo>
                      <a:lnTo>
                        <a:pt x="838" y="5284"/>
                      </a:lnTo>
                      <a:lnTo>
                        <a:pt x="838" y="5357"/>
                      </a:lnTo>
                      <a:lnTo>
                        <a:pt x="1057" y="6669"/>
                      </a:lnTo>
                      <a:cubicBezTo>
                        <a:pt x="1057" y="6669"/>
                        <a:pt x="1239" y="6559"/>
                        <a:pt x="1494" y="6414"/>
                      </a:cubicBezTo>
                      <a:lnTo>
                        <a:pt x="1859" y="6195"/>
                      </a:lnTo>
                      <a:cubicBezTo>
                        <a:pt x="1895" y="6159"/>
                        <a:pt x="1932" y="6159"/>
                        <a:pt x="2004" y="6122"/>
                      </a:cubicBezTo>
                      <a:cubicBezTo>
                        <a:pt x="2223" y="5940"/>
                        <a:pt x="2515" y="5758"/>
                        <a:pt x="2770" y="5576"/>
                      </a:cubicBezTo>
                      <a:lnTo>
                        <a:pt x="2988" y="5393"/>
                      </a:lnTo>
                      <a:cubicBezTo>
                        <a:pt x="3389" y="5102"/>
                        <a:pt x="3717" y="4774"/>
                        <a:pt x="4045" y="4410"/>
                      </a:cubicBezTo>
                      <a:lnTo>
                        <a:pt x="4154" y="4337"/>
                      </a:lnTo>
                      <a:cubicBezTo>
                        <a:pt x="4737" y="3790"/>
                        <a:pt x="5102" y="3025"/>
                        <a:pt x="5102" y="2223"/>
                      </a:cubicBezTo>
                      <a:cubicBezTo>
                        <a:pt x="4956" y="1130"/>
                        <a:pt x="3754" y="438"/>
                        <a:pt x="2551" y="1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506;p60">
                  <a:extLst>
                    <a:ext uri="{FF2B5EF4-FFF2-40B4-BE49-F238E27FC236}">
                      <a16:creationId xmlns:a16="http://schemas.microsoft.com/office/drawing/2014/main" id="{E06F1ADA-B5E8-438B-905A-464EE76EB09D}"/>
                    </a:ext>
                  </a:extLst>
                </p:cNvPr>
                <p:cNvSpPr/>
                <p:nvPr/>
              </p:nvSpPr>
              <p:spPr>
                <a:xfrm>
                  <a:off x="4447650" y="2039450"/>
                  <a:ext cx="950" cy="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37" extrusionOk="0">
                      <a:moveTo>
                        <a:pt x="37" y="0"/>
                      </a:moveTo>
                      <a:lnTo>
                        <a:pt x="1" y="37"/>
                      </a:lnTo>
                      <a:lnTo>
                        <a:pt x="37" y="37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507;p60">
                  <a:extLst>
                    <a:ext uri="{FF2B5EF4-FFF2-40B4-BE49-F238E27FC236}">
                      <a16:creationId xmlns:a16="http://schemas.microsoft.com/office/drawing/2014/main" id="{50E2E8D5-FC5E-4333-BFB4-5AC042884E2E}"/>
                    </a:ext>
                  </a:extLst>
                </p:cNvPr>
                <p:cNvSpPr/>
                <p:nvPr/>
              </p:nvSpPr>
              <p:spPr>
                <a:xfrm>
                  <a:off x="4557875" y="1873650"/>
                  <a:ext cx="292450" cy="24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8" h="9839" extrusionOk="0">
                      <a:moveTo>
                        <a:pt x="6086" y="1"/>
                      </a:moveTo>
                      <a:cubicBezTo>
                        <a:pt x="5649" y="1"/>
                        <a:pt x="5212" y="37"/>
                        <a:pt x="4811" y="73"/>
                      </a:cubicBezTo>
                      <a:lnTo>
                        <a:pt x="4738" y="37"/>
                      </a:lnTo>
                      <a:lnTo>
                        <a:pt x="4301" y="183"/>
                      </a:lnTo>
                      <a:lnTo>
                        <a:pt x="4046" y="219"/>
                      </a:lnTo>
                      <a:cubicBezTo>
                        <a:pt x="3645" y="292"/>
                        <a:pt x="3208" y="401"/>
                        <a:pt x="2807" y="547"/>
                      </a:cubicBezTo>
                      <a:cubicBezTo>
                        <a:pt x="2005" y="802"/>
                        <a:pt x="1240" y="1203"/>
                        <a:pt x="548" y="1677"/>
                      </a:cubicBezTo>
                      <a:lnTo>
                        <a:pt x="1" y="2223"/>
                      </a:lnTo>
                      <a:lnTo>
                        <a:pt x="3936" y="984"/>
                      </a:lnTo>
                      <a:lnTo>
                        <a:pt x="6778" y="1822"/>
                      </a:lnTo>
                      <a:lnTo>
                        <a:pt x="7361" y="2005"/>
                      </a:lnTo>
                      <a:lnTo>
                        <a:pt x="7434" y="2005"/>
                      </a:lnTo>
                      <a:lnTo>
                        <a:pt x="7726" y="2078"/>
                      </a:lnTo>
                      <a:lnTo>
                        <a:pt x="7762" y="2078"/>
                      </a:lnTo>
                      <a:lnTo>
                        <a:pt x="7762" y="2114"/>
                      </a:lnTo>
                      <a:lnTo>
                        <a:pt x="7762" y="2187"/>
                      </a:lnTo>
                      <a:lnTo>
                        <a:pt x="7653" y="2551"/>
                      </a:lnTo>
                      <a:lnTo>
                        <a:pt x="7580" y="2843"/>
                      </a:lnTo>
                      <a:lnTo>
                        <a:pt x="8017" y="3681"/>
                      </a:lnTo>
                      <a:lnTo>
                        <a:pt x="8746" y="5138"/>
                      </a:lnTo>
                      <a:lnTo>
                        <a:pt x="9111" y="5831"/>
                      </a:lnTo>
                      <a:lnTo>
                        <a:pt x="9220" y="6049"/>
                      </a:lnTo>
                      <a:lnTo>
                        <a:pt x="9293" y="6195"/>
                      </a:lnTo>
                      <a:lnTo>
                        <a:pt x="11115" y="9839"/>
                      </a:lnTo>
                      <a:cubicBezTo>
                        <a:pt x="11115" y="9802"/>
                        <a:pt x="11151" y="9766"/>
                        <a:pt x="11151" y="9730"/>
                      </a:cubicBezTo>
                      <a:cubicBezTo>
                        <a:pt x="11588" y="7981"/>
                        <a:pt x="11698" y="6195"/>
                        <a:pt x="11443" y="4410"/>
                      </a:cubicBezTo>
                      <a:cubicBezTo>
                        <a:pt x="11443" y="4373"/>
                        <a:pt x="11443" y="4373"/>
                        <a:pt x="11443" y="4337"/>
                      </a:cubicBezTo>
                      <a:cubicBezTo>
                        <a:pt x="11078" y="1822"/>
                        <a:pt x="9803" y="584"/>
                        <a:pt x="9001" y="1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508;p60">
                  <a:extLst>
                    <a:ext uri="{FF2B5EF4-FFF2-40B4-BE49-F238E27FC236}">
                      <a16:creationId xmlns:a16="http://schemas.microsoft.com/office/drawing/2014/main" id="{C7B8A115-750C-48D7-87BF-4DAF169045A1}"/>
                    </a:ext>
                  </a:extLst>
                </p:cNvPr>
                <p:cNvSpPr/>
                <p:nvPr/>
              </p:nvSpPr>
              <p:spPr>
                <a:xfrm>
                  <a:off x="4382975" y="2013025"/>
                  <a:ext cx="149425" cy="2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7" h="11443" extrusionOk="0">
                      <a:moveTo>
                        <a:pt x="2952" y="620"/>
                      </a:moveTo>
                      <a:lnTo>
                        <a:pt x="2952" y="620"/>
                      </a:lnTo>
                      <a:cubicBezTo>
                        <a:pt x="2935" y="637"/>
                        <a:pt x="2918" y="662"/>
                        <a:pt x="2905" y="691"/>
                      </a:cubicBezTo>
                      <a:lnTo>
                        <a:pt x="2905" y="691"/>
                      </a:lnTo>
                      <a:lnTo>
                        <a:pt x="2952" y="620"/>
                      </a:lnTo>
                      <a:close/>
                      <a:moveTo>
                        <a:pt x="3681" y="1"/>
                      </a:moveTo>
                      <a:lnTo>
                        <a:pt x="3608" y="110"/>
                      </a:lnTo>
                      <a:lnTo>
                        <a:pt x="2879" y="802"/>
                      </a:lnTo>
                      <a:cubicBezTo>
                        <a:pt x="2879" y="763"/>
                        <a:pt x="2890" y="724"/>
                        <a:pt x="2905" y="691"/>
                      </a:cubicBezTo>
                      <a:lnTo>
                        <a:pt x="2905" y="691"/>
                      </a:lnTo>
                      <a:lnTo>
                        <a:pt x="2661" y="1057"/>
                      </a:lnTo>
                      <a:lnTo>
                        <a:pt x="2624" y="1094"/>
                      </a:lnTo>
                      <a:lnTo>
                        <a:pt x="802" y="2916"/>
                      </a:lnTo>
                      <a:lnTo>
                        <a:pt x="1" y="3717"/>
                      </a:lnTo>
                      <a:cubicBezTo>
                        <a:pt x="365" y="4956"/>
                        <a:pt x="912" y="6086"/>
                        <a:pt x="1604" y="7143"/>
                      </a:cubicBezTo>
                      <a:cubicBezTo>
                        <a:pt x="2734" y="8892"/>
                        <a:pt x="4191" y="10313"/>
                        <a:pt x="5940" y="11406"/>
                      </a:cubicBezTo>
                      <a:lnTo>
                        <a:pt x="5977" y="11442"/>
                      </a:lnTo>
                      <a:lnTo>
                        <a:pt x="5940" y="11187"/>
                      </a:lnTo>
                      <a:lnTo>
                        <a:pt x="5612" y="9584"/>
                      </a:lnTo>
                      <a:lnTo>
                        <a:pt x="5066" y="6851"/>
                      </a:lnTo>
                      <a:lnTo>
                        <a:pt x="4920" y="6013"/>
                      </a:lnTo>
                      <a:lnTo>
                        <a:pt x="4738" y="5138"/>
                      </a:lnTo>
                      <a:lnTo>
                        <a:pt x="3754" y="292"/>
                      </a:lnTo>
                      <a:lnTo>
                        <a:pt x="3681" y="1"/>
                      </a:ln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509;p60">
                  <a:extLst>
                    <a:ext uri="{FF2B5EF4-FFF2-40B4-BE49-F238E27FC236}">
                      <a16:creationId xmlns:a16="http://schemas.microsoft.com/office/drawing/2014/main" id="{B2A799D6-4A4D-405B-A950-5508CB82874D}"/>
                    </a:ext>
                  </a:extLst>
                </p:cNvPr>
                <p:cNvSpPr/>
                <p:nvPr/>
              </p:nvSpPr>
              <p:spPr>
                <a:xfrm>
                  <a:off x="4403025" y="1878200"/>
                  <a:ext cx="433650" cy="4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6" h="17623" extrusionOk="0">
                      <a:moveTo>
                        <a:pt x="10276" y="1"/>
                      </a:moveTo>
                      <a:cubicBezTo>
                        <a:pt x="9875" y="110"/>
                        <a:pt x="9438" y="219"/>
                        <a:pt x="9037" y="365"/>
                      </a:cubicBezTo>
                      <a:cubicBezTo>
                        <a:pt x="8235" y="620"/>
                        <a:pt x="7470" y="985"/>
                        <a:pt x="6778" y="1458"/>
                      </a:cubicBezTo>
                      <a:lnTo>
                        <a:pt x="6231" y="2041"/>
                      </a:lnTo>
                      <a:lnTo>
                        <a:pt x="3608" y="4665"/>
                      </a:lnTo>
                      <a:lnTo>
                        <a:pt x="2915" y="5357"/>
                      </a:lnTo>
                      <a:lnTo>
                        <a:pt x="2806" y="5466"/>
                      </a:lnTo>
                      <a:lnTo>
                        <a:pt x="2114" y="6195"/>
                      </a:lnTo>
                      <a:cubicBezTo>
                        <a:pt x="2114" y="6122"/>
                        <a:pt x="2150" y="6049"/>
                        <a:pt x="2150" y="5977"/>
                      </a:cubicBezTo>
                      <a:lnTo>
                        <a:pt x="2150" y="5977"/>
                      </a:lnTo>
                      <a:lnTo>
                        <a:pt x="1859" y="6450"/>
                      </a:lnTo>
                      <a:lnTo>
                        <a:pt x="1822" y="6487"/>
                      </a:lnTo>
                      <a:lnTo>
                        <a:pt x="0" y="8309"/>
                      </a:lnTo>
                      <a:lnTo>
                        <a:pt x="0" y="8746"/>
                      </a:lnTo>
                      <a:cubicBezTo>
                        <a:pt x="0" y="10058"/>
                        <a:pt x="292" y="11370"/>
                        <a:pt x="838" y="12536"/>
                      </a:cubicBezTo>
                      <a:cubicBezTo>
                        <a:pt x="1713" y="14467"/>
                        <a:pt x="3243" y="15997"/>
                        <a:pt x="5138" y="16872"/>
                      </a:cubicBezTo>
                      <a:cubicBezTo>
                        <a:pt x="5648" y="17090"/>
                        <a:pt x="6159" y="17273"/>
                        <a:pt x="6669" y="17382"/>
                      </a:cubicBezTo>
                      <a:cubicBezTo>
                        <a:pt x="6742" y="17418"/>
                        <a:pt x="6814" y="17418"/>
                        <a:pt x="6887" y="17418"/>
                      </a:cubicBezTo>
                      <a:cubicBezTo>
                        <a:pt x="7495" y="17555"/>
                        <a:pt x="8109" y="17622"/>
                        <a:pt x="8722" y="17622"/>
                      </a:cubicBezTo>
                      <a:cubicBezTo>
                        <a:pt x="9578" y="17622"/>
                        <a:pt x="10431" y="17491"/>
                        <a:pt x="11260" y="17236"/>
                      </a:cubicBezTo>
                      <a:cubicBezTo>
                        <a:pt x="13045" y="16653"/>
                        <a:pt x="14612" y="15523"/>
                        <a:pt x="15705" y="13957"/>
                      </a:cubicBezTo>
                      <a:cubicBezTo>
                        <a:pt x="16106" y="13410"/>
                        <a:pt x="16434" y="12827"/>
                        <a:pt x="16689" y="12171"/>
                      </a:cubicBezTo>
                      <a:cubicBezTo>
                        <a:pt x="16981" y="11442"/>
                        <a:pt x="17199" y="10677"/>
                        <a:pt x="17272" y="9876"/>
                      </a:cubicBezTo>
                      <a:cubicBezTo>
                        <a:pt x="17309" y="9803"/>
                        <a:pt x="17309" y="9730"/>
                        <a:pt x="17309" y="9657"/>
                      </a:cubicBezTo>
                      <a:lnTo>
                        <a:pt x="17309" y="9365"/>
                      </a:lnTo>
                      <a:cubicBezTo>
                        <a:pt x="17345" y="9183"/>
                        <a:pt x="17345" y="8965"/>
                        <a:pt x="17345" y="8746"/>
                      </a:cubicBezTo>
                      <a:cubicBezTo>
                        <a:pt x="17345" y="7944"/>
                        <a:pt x="17236" y="7143"/>
                        <a:pt x="17017" y="6341"/>
                      </a:cubicBezTo>
                      <a:cubicBezTo>
                        <a:pt x="16944" y="6086"/>
                        <a:pt x="16871" y="5831"/>
                        <a:pt x="16799" y="5612"/>
                      </a:cubicBezTo>
                      <a:cubicBezTo>
                        <a:pt x="16726" y="5503"/>
                        <a:pt x="16689" y="5357"/>
                        <a:pt x="16653" y="5248"/>
                      </a:cubicBezTo>
                      <a:cubicBezTo>
                        <a:pt x="16653" y="5211"/>
                        <a:pt x="16616" y="5211"/>
                        <a:pt x="16616" y="5175"/>
                      </a:cubicBezTo>
                      <a:cubicBezTo>
                        <a:pt x="16507" y="4956"/>
                        <a:pt x="16434" y="4738"/>
                        <a:pt x="16325" y="4519"/>
                      </a:cubicBezTo>
                      <a:cubicBezTo>
                        <a:pt x="15888" y="3717"/>
                        <a:pt x="15305" y="2952"/>
                        <a:pt x="14649" y="2296"/>
                      </a:cubicBezTo>
                      <a:lnTo>
                        <a:pt x="14503" y="2151"/>
                      </a:lnTo>
                      <a:lnTo>
                        <a:pt x="14430" y="2078"/>
                      </a:lnTo>
                      <a:cubicBezTo>
                        <a:pt x="14248" y="1932"/>
                        <a:pt x="14066" y="1750"/>
                        <a:pt x="13847" y="1640"/>
                      </a:cubicBezTo>
                      <a:cubicBezTo>
                        <a:pt x="13300" y="1203"/>
                        <a:pt x="12681" y="839"/>
                        <a:pt x="12025" y="547"/>
                      </a:cubicBezTo>
                      <a:cubicBezTo>
                        <a:pt x="11479" y="292"/>
                        <a:pt x="10895" y="146"/>
                        <a:pt x="10312" y="1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510;p60">
                  <a:extLst>
                    <a:ext uri="{FF2B5EF4-FFF2-40B4-BE49-F238E27FC236}">
                      <a16:creationId xmlns:a16="http://schemas.microsoft.com/office/drawing/2014/main" id="{D962C15A-E3D6-43B4-A160-99D3FD4EB732}"/>
                    </a:ext>
                  </a:extLst>
                </p:cNvPr>
                <p:cNvSpPr/>
                <p:nvPr/>
              </p:nvSpPr>
              <p:spPr>
                <a:xfrm>
                  <a:off x="4522350" y="2187025"/>
                  <a:ext cx="178575" cy="34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3" h="13957" extrusionOk="0">
                      <a:moveTo>
                        <a:pt x="547" y="0"/>
                      </a:moveTo>
                      <a:lnTo>
                        <a:pt x="1" y="12790"/>
                      </a:lnTo>
                      <a:lnTo>
                        <a:pt x="7143" y="13956"/>
                      </a:lnTo>
                      <a:lnTo>
                        <a:pt x="7033" y="5357"/>
                      </a:lnTo>
                      <a:lnTo>
                        <a:pt x="547" y="0"/>
                      </a:lnTo>
                      <a:close/>
                    </a:path>
                  </a:pathLst>
                </a:custGeom>
                <a:solidFill>
                  <a:srgbClr val="EBB2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511;p60">
                  <a:extLst>
                    <a:ext uri="{FF2B5EF4-FFF2-40B4-BE49-F238E27FC236}">
                      <a16:creationId xmlns:a16="http://schemas.microsoft.com/office/drawing/2014/main" id="{D668D73D-8C35-4573-B869-D64EC4354F86}"/>
                    </a:ext>
                  </a:extLst>
                </p:cNvPr>
                <p:cNvSpPr/>
                <p:nvPr/>
              </p:nvSpPr>
              <p:spPr>
                <a:xfrm>
                  <a:off x="4574275" y="2319100"/>
                  <a:ext cx="1294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4921" extrusionOk="0">
                      <a:moveTo>
                        <a:pt x="1" y="1"/>
                      </a:moveTo>
                      <a:lnTo>
                        <a:pt x="5029" y="4920"/>
                      </a:lnTo>
                      <a:lnTo>
                        <a:pt x="5175" y="91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512;p60">
                  <a:extLst>
                    <a:ext uri="{FF2B5EF4-FFF2-40B4-BE49-F238E27FC236}">
                      <a16:creationId xmlns:a16="http://schemas.microsoft.com/office/drawing/2014/main" id="{7EC36F1D-9A02-4123-9DB7-FBF1188542C2}"/>
                    </a:ext>
                  </a:extLst>
                </p:cNvPr>
                <p:cNvSpPr/>
                <p:nvPr/>
              </p:nvSpPr>
              <p:spPr>
                <a:xfrm>
                  <a:off x="4483425" y="1914775"/>
                  <a:ext cx="370550" cy="4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2" h="18077" extrusionOk="0">
                      <a:moveTo>
                        <a:pt x="8374" y="0"/>
                      </a:moveTo>
                      <a:cubicBezTo>
                        <a:pt x="4147" y="0"/>
                        <a:pt x="0" y="4296"/>
                        <a:pt x="1412" y="11328"/>
                      </a:cubicBezTo>
                      <a:cubicBezTo>
                        <a:pt x="2724" y="17887"/>
                        <a:pt x="7133" y="17959"/>
                        <a:pt x="7133" y="17959"/>
                      </a:cubicBezTo>
                      <a:cubicBezTo>
                        <a:pt x="7622" y="18039"/>
                        <a:pt x="8086" y="18077"/>
                        <a:pt x="8527" y="18077"/>
                      </a:cubicBezTo>
                      <a:cubicBezTo>
                        <a:pt x="11531" y="18077"/>
                        <a:pt x="13403" y="16302"/>
                        <a:pt x="14166" y="13696"/>
                      </a:cubicBezTo>
                      <a:cubicBezTo>
                        <a:pt x="14821" y="11437"/>
                        <a:pt x="13838" y="5753"/>
                        <a:pt x="13327" y="3311"/>
                      </a:cubicBezTo>
                      <a:cubicBezTo>
                        <a:pt x="13182" y="2400"/>
                        <a:pt x="12672" y="1635"/>
                        <a:pt x="11943" y="1125"/>
                      </a:cubicBezTo>
                      <a:cubicBezTo>
                        <a:pt x="10836" y="362"/>
                        <a:pt x="9602" y="0"/>
                        <a:pt x="8374" y="0"/>
                      </a:cubicBezTo>
                      <a:close/>
                    </a:path>
                  </a:pathLst>
                </a:custGeom>
                <a:solidFill>
                  <a:srgbClr val="EBB2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513;p60">
                  <a:extLst>
                    <a:ext uri="{FF2B5EF4-FFF2-40B4-BE49-F238E27FC236}">
                      <a16:creationId xmlns:a16="http://schemas.microsoft.com/office/drawing/2014/main" id="{630E5A2D-CBC4-4F0B-BF88-B092D1F25CA3}"/>
                    </a:ext>
                  </a:extLst>
                </p:cNvPr>
                <p:cNvSpPr/>
                <p:nvPr/>
              </p:nvSpPr>
              <p:spPr>
                <a:xfrm>
                  <a:off x="4443100" y="1995725"/>
                  <a:ext cx="115725" cy="20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" h="8090" extrusionOk="0">
                      <a:moveTo>
                        <a:pt x="2005" y="0"/>
                      </a:moveTo>
                      <a:lnTo>
                        <a:pt x="1312" y="729"/>
                      </a:lnTo>
                      <a:lnTo>
                        <a:pt x="1203" y="838"/>
                      </a:lnTo>
                      <a:lnTo>
                        <a:pt x="474" y="1531"/>
                      </a:lnTo>
                      <a:cubicBezTo>
                        <a:pt x="365" y="2004"/>
                        <a:pt x="292" y="2478"/>
                        <a:pt x="219" y="2952"/>
                      </a:cubicBezTo>
                      <a:cubicBezTo>
                        <a:pt x="1" y="4592"/>
                        <a:pt x="693" y="5575"/>
                        <a:pt x="1422" y="6122"/>
                      </a:cubicBezTo>
                      <a:cubicBezTo>
                        <a:pt x="1750" y="6377"/>
                        <a:pt x="2114" y="6596"/>
                        <a:pt x="2515" y="6705"/>
                      </a:cubicBezTo>
                      <a:cubicBezTo>
                        <a:pt x="2624" y="6741"/>
                        <a:pt x="2734" y="6778"/>
                        <a:pt x="2806" y="6814"/>
                      </a:cubicBezTo>
                      <a:lnTo>
                        <a:pt x="4228" y="8053"/>
                      </a:lnTo>
                      <a:lnTo>
                        <a:pt x="4264" y="8090"/>
                      </a:lnTo>
                      <a:cubicBezTo>
                        <a:pt x="4373" y="7725"/>
                        <a:pt x="4446" y="7361"/>
                        <a:pt x="4483" y="6996"/>
                      </a:cubicBezTo>
                      <a:cubicBezTo>
                        <a:pt x="4628" y="5211"/>
                        <a:pt x="4228" y="3389"/>
                        <a:pt x="3353" y="1859"/>
                      </a:cubicBezTo>
                      <a:cubicBezTo>
                        <a:pt x="3025" y="1276"/>
                        <a:pt x="2624" y="729"/>
                        <a:pt x="2223" y="219"/>
                      </a:cubicBezTo>
                      <a:cubicBezTo>
                        <a:pt x="2151" y="146"/>
                        <a:pt x="2078" y="73"/>
                        <a:pt x="2005" y="0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514;p60">
                  <a:extLst>
                    <a:ext uri="{FF2B5EF4-FFF2-40B4-BE49-F238E27FC236}">
                      <a16:creationId xmlns:a16="http://schemas.microsoft.com/office/drawing/2014/main" id="{066E4509-4B8D-4BA7-ADC1-1374C10289B2}"/>
                    </a:ext>
                  </a:extLst>
                </p:cNvPr>
                <p:cNvSpPr/>
                <p:nvPr/>
              </p:nvSpPr>
              <p:spPr>
                <a:xfrm>
                  <a:off x="4441275" y="2141925"/>
                  <a:ext cx="134575" cy="11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3" h="4566" extrusionOk="0">
                      <a:moveTo>
                        <a:pt x="2576" y="1"/>
                      </a:moveTo>
                      <a:cubicBezTo>
                        <a:pt x="2332" y="1"/>
                        <a:pt x="2079" y="41"/>
                        <a:pt x="1823" y="128"/>
                      </a:cubicBezTo>
                      <a:cubicBezTo>
                        <a:pt x="657" y="529"/>
                        <a:pt x="1" y="1804"/>
                        <a:pt x="402" y="3007"/>
                      </a:cubicBezTo>
                      <a:cubicBezTo>
                        <a:pt x="750" y="4033"/>
                        <a:pt x="1655" y="4566"/>
                        <a:pt x="2562" y="4566"/>
                      </a:cubicBezTo>
                      <a:cubicBezTo>
                        <a:pt x="3363" y="4566"/>
                        <a:pt x="4165" y="4152"/>
                        <a:pt x="4592" y="3298"/>
                      </a:cubicBezTo>
                      <a:cubicBezTo>
                        <a:pt x="5382" y="1718"/>
                        <a:pt x="4171" y="1"/>
                        <a:pt x="2576" y="1"/>
                      </a:cubicBezTo>
                      <a:close/>
                    </a:path>
                  </a:pathLst>
                </a:custGeom>
                <a:solidFill>
                  <a:srgbClr val="EBB2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515;p60">
                  <a:extLst>
                    <a:ext uri="{FF2B5EF4-FFF2-40B4-BE49-F238E27FC236}">
                      <a16:creationId xmlns:a16="http://schemas.microsoft.com/office/drawing/2014/main" id="{69E092CF-D815-457E-BD51-F103EA24E35D}"/>
                    </a:ext>
                  </a:extLst>
                </p:cNvPr>
                <p:cNvSpPr/>
                <p:nvPr/>
              </p:nvSpPr>
              <p:spPr>
                <a:xfrm>
                  <a:off x="4478625" y="2175175"/>
                  <a:ext cx="53775" cy="4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1" h="1604" fill="none" extrusionOk="0">
                      <a:moveTo>
                        <a:pt x="1" y="329"/>
                      </a:moveTo>
                      <a:cubicBezTo>
                        <a:pt x="985" y="1"/>
                        <a:pt x="1968" y="620"/>
                        <a:pt x="2151" y="1604"/>
                      </a:cubicBezTo>
                    </a:path>
                  </a:pathLst>
                </a:custGeom>
                <a:noFill/>
                <a:ln w="4550" cap="rnd" cmpd="sng">
                  <a:solidFill>
                    <a:srgbClr val="17171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516;p60">
                  <a:extLst>
                    <a:ext uri="{FF2B5EF4-FFF2-40B4-BE49-F238E27FC236}">
                      <a16:creationId xmlns:a16="http://schemas.microsoft.com/office/drawing/2014/main" id="{487EA823-4304-4A2F-A709-5CDBE4FF7840}"/>
                    </a:ext>
                  </a:extLst>
                </p:cNvPr>
                <p:cNvSpPr/>
                <p:nvPr/>
              </p:nvSpPr>
              <p:spPr>
                <a:xfrm>
                  <a:off x="4764675" y="2131450"/>
                  <a:ext cx="19150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2042" fill="none" extrusionOk="0">
                      <a:moveTo>
                        <a:pt x="256" y="1"/>
                      </a:moveTo>
                      <a:lnTo>
                        <a:pt x="729" y="1677"/>
                      </a:lnTo>
                      <a:cubicBezTo>
                        <a:pt x="766" y="1786"/>
                        <a:pt x="693" y="1932"/>
                        <a:pt x="583" y="1932"/>
                      </a:cubicBezTo>
                      <a:lnTo>
                        <a:pt x="0" y="2041"/>
                      </a:lnTo>
                    </a:path>
                  </a:pathLst>
                </a:custGeom>
                <a:noFill/>
                <a:ln w="4550" cap="rnd" cmpd="sng">
                  <a:solidFill>
                    <a:srgbClr val="1E0B0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517;p60">
                  <a:extLst>
                    <a:ext uri="{FF2B5EF4-FFF2-40B4-BE49-F238E27FC236}">
                      <a16:creationId xmlns:a16="http://schemas.microsoft.com/office/drawing/2014/main" id="{FDBC2350-056D-441B-A827-E145D3B8B3E4}"/>
                    </a:ext>
                  </a:extLst>
                </p:cNvPr>
                <p:cNvSpPr/>
                <p:nvPr/>
              </p:nvSpPr>
              <p:spPr>
                <a:xfrm>
                  <a:off x="4683875" y="2105850"/>
                  <a:ext cx="32550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092" extrusionOk="0">
                      <a:moveTo>
                        <a:pt x="547" y="1"/>
                      </a:moveTo>
                      <a:cubicBezTo>
                        <a:pt x="249" y="1"/>
                        <a:pt x="26" y="242"/>
                        <a:pt x="26" y="514"/>
                      </a:cubicBezTo>
                      <a:cubicBezTo>
                        <a:pt x="0" y="848"/>
                        <a:pt x="282" y="1091"/>
                        <a:pt x="578" y="1091"/>
                      </a:cubicBezTo>
                      <a:cubicBezTo>
                        <a:pt x="702" y="1091"/>
                        <a:pt x="829" y="1049"/>
                        <a:pt x="937" y="952"/>
                      </a:cubicBezTo>
                      <a:cubicBezTo>
                        <a:pt x="1301" y="624"/>
                        <a:pt x="1083" y="4"/>
                        <a:pt x="609" y="4"/>
                      </a:cubicBezTo>
                      <a:cubicBezTo>
                        <a:pt x="588" y="2"/>
                        <a:pt x="567" y="1"/>
                        <a:pt x="547" y="1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518;p60">
                  <a:extLst>
                    <a:ext uri="{FF2B5EF4-FFF2-40B4-BE49-F238E27FC236}">
                      <a16:creationId xmlns:a16="http://schemas.microsoft.com/office/drawing/2014/main" id="{1B3FA6FA-0815-49CA-A41E-6AF824AB13E1}"/>
                    </a:ext>
                  </a:extLst>
                </p:cNvPr>
                <p:cNvSpPr/>
                <p:nvPr/>
              </p:nvSpPr>
              <p:spPr>
                <a:xfrm>
                  <a:off x="4798375" y="2103225"/>
                  <a:ext cx="30725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" h="1022" extrusionOk="0">
                      <a:moveTo>
                        <a:pt x="584" y="0"/>
                      </a:moveTo>
                      <a:cubicBezTo>
                        <a:pt x="292" y="0"/>
                        <a:pt x="37" y="219"/>
                        <a:pt x="37" y="510"/>
                      </a:cubicBezTo>
                      <a:cubicBezTo>
                        <a:pt x="1" y="765"/>
                        <a:pt x="219" y="1020"/>
                        <a:pt x="511" y="1020"/>
                      </a:cubicBezTo>
                      <a:cubicBezTo>
                        <a:pt x="523" y="1021"/>
                        <a:pt x="535" y="1021"/>
                        <a:pt x="547" y="1021"/>
                      </a:cubicBezTo>
                      <a:cubicBezTo>
                        <a:pt x="1204" y="1021"/>
                        <a:pt x="1228" y="36"/>
                        <a:pt x="584" y="0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519;p60">
                  <a:extLst>
                    <a:ext uri="{FF2B5EF4-FFF2-40B4-BE49-F238E27FC236}">
                      <a16:creationId xmlns:a16="http://schemas.microsoft.com/office/drawing/2014/main" id="{27FF0755-4D62-43F6-9485-7519F7462820}"/>
                    </a:ext>
                  </a:extLst>
                </p:cNvPr>
                <p:cNvSpPr/>
                <p:nvPr/>
              </p:nvSpPr>
              <p:spPr>
                <a:xfrm>
                  <a:off x="4619825" y="2014850"/>
                  <a:ext cx="103875" cy="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1750" extrusionOk="0">
                      <a:moveTo>
                        <a:pt x="2821" y="0"/>
                      </a:moveTo>
                      <a:cubicBezTo>
                        <a:pt x="2584" y="0"/>
                        <a:pt x="2345" y="37"/>
                        <a:pt x="2114" y="110"/>
                      </a:cubicBezTo>
                      <a:cubicBezTo>
                        <a:pt x="1276" y="438"/>
                        <a:pt x="547" y="1021"/>
                        <a:pt x="1" y="1750"/>
                      </a:cubicBezTo>
                      <a:lnTo>
                        <a:pt x="4155" y="438"/>
                      </a:lnTo>
                      <a:cubicBezTo>
                        <a:pt x="3766" y="146"/>
                        <a:pt x="3296" y="0"/>
                        <a:pt x="2821" y="0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520;p60">
                  <a:extLst>
                    <a:ext uri="{FF2B5EF4-FFF2-40B4-BE49-F238E27FC236}">
                      <a16:creationId xmlns:a16="http://schemas.microsoft.com/office/drawing/2014/main" id="{A7BE69D7-A80E-4E2F-9373-252BD72E7843}"/>
                    </a:ext>
                  </a:extLst>
                </p:cNvPr>
                <p:cNvSpPr/>
                <p:nvPr/>
              </p:nvSpPr>
              <p:spPr>
                <a:xfrm>
                  <a:off x="4781975" y="2012575"/>
                  <a:ext cx="54700" cy="2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149" extrusionOk="0">
                      <a:moveTo>
                        <a:pt x="946" y="0"/>
                      </a:moveTo>
                      <a:cubicBezTo>
                        <a:pt x="578" y="0"/>
                        <a:pt x="213" y="152"/>
                        <a:pt x="1" y="456"/>
                      </a:cubicBezTo>
                      <a:lnTo>
                        <a:pt x="2187" y="1148"/>
                      </a:lnTo>
                      <a:cubicBezTo>
                        <a:pt x="2187" y="1148"/>
                        <a:pt x="1786" y="237"/>
                        <a:pt x="1167" y="19"/>
                      </a:cubicBezTo>
                      <a:cubicBezTo>
                        <a:pt x="1094" y="6"/>
                        <a:pt x="1020" y="0"/>
                        <a:pt x="946" y="0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521;p60">
                  <a:extLst>
                    <a:ext uri="{FF2B5EF4-FFF2-40B4-BE49-F238E27FC236}">
                      <a16:creationId xmlns:a16="http://schemas.microsoft.com/office/drawing/2014/main" id="{1E3773E8-5497-4904-95E2-24E6DF209417}"/>
                    </a:ext>
                  </a:extLst>
                </p:cNvPr>
                <p:cNvSpPr/>
                <p:nvPr/>
              </p:nvSpPr>
              <p:spPr>
                <a:xfrm>
                  <a:off x="4472250" y="1875475"/>
                  <a:ext cx="303375" cy="1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5" h="6646" extrusionOk="0">
                      <a:moveTo>
                        <a:pt x="8163" y="0"/>
                      </a:moveTo>
                      <a:lnTo>
                        <a:pt x="7726" y="110"/>
                      </a:lnTo>
                      <a:lnTo>
                        <a:pt x="7543" y="146"/>
                      </a:lnTo>
                      <a:lnTo>
                        <a:pt x="6268" y="474"/>
                      </a:lnTo>
                      <a:cubicBezTo>
                        <a:pt x="5466" y="766"/>
                        <a:pt x="4701" y="1130"/>
                        <a:pt x="3973" y="1604"/>
                      </a:cubicBezTo>
                      <a:lnTo>
                        <a:pt x="3426" y="2150"/>
                      </a:lnTo>
                      <a:lnTo>
                        <a:pt x="839" y="4810"/>
                      </a:lnTo>
                      <a:lnTo>
                        <a:pt x="110" y="5503"/>
                      </a:lnTo>
                      <a:lnTo>
                        <a:pt x="1" y="5612"/>
                      </a:lnTo>
                      <a:cubicBezTo>
                        <a:pt x="74" y="5685"/>
                        <a:pt x="110" y="5758"/>
                        <a:pt x="183" y="5794"/>
                      </a:cubicBezTo>
                      <a:lnTo>
                        <a:pt x="292" y="5903"/>
                      </a:lnTo>
                      <a:cubicBezTo>
                        <a:pt x="802" y="6341"/>
                        <a:pt x="1458" y="6596"/>
                        <a:pt x="2151" y="6632"/>
                      </a:cubicBezTo>
                      <a:cubicBezTo>
                        <a:pt x="2260" y="6641"/>
                        <a:pt x="2371" y="6645"/>
                        <a:pt x="2483" y="6645"/>
                      </a:cubicBezTo>
                      <a:cubicBezTo>
                        <a:pt x="4673" y="6645"/>
                        <a:pt x="7235" y="4995"/>
                        <a:pt x="9037" y="3608"/>
                      </a:cubicBezTo>
                      <a:cubicBezTo>
                        <a:pt x="9620" y="3098"/>
                        <a:pt x="10313" y="2697"/>
                        <a:pt x="11042" y="2478"/>
                      </a:cubicBezTo>
                      <a:cubicBezTo>
                        <a:pt x="11114" y="2478"/>
                        <a:pt x="11151" y="2478"/>
                        <a:pt x="11224" y="2442"/>
                      </a:cubicBezTo>
                      <a:cubicBezTo>
                        <a:pt x="11333" y="2424"/>
                        <a:pt x="11442" y="2414"/>
                        <a:pt x="11552" y="2414"/>
                      </a:cubicBezTo>
                      <a:cubicBezTo>
                        <a:pt x="11661" y="2414"/>
                        <a:pt x="11770" y="2424"/>
                        <a:pt x="11880" y="2442"/>
                      </a:cubicBezTo>
                      <a:cubicBezTo>
                        <a:pt x="11989" y="2478"/>
                        <a:pt x="12062" y="2515"/>
                        <a:pt x="12135" y="2551"/>
                      </a:cubicBezTo>
                      <a:lnTo>
                        <a:pt x="11953" y="2442"/>
                      </a:lnTo>
                      <a:lnTo>
                        <a:pt x="11625" y="2223"/>
                      </a:lnTo>
                      <a:lnTo>
                        <a:pt x="11114" y="1895"/>
                      </a:lnTo>
                      <a:lnTo>
                        <a:pt x="9256" y="693"/>
                      </a:lnTo>
                      <a:lnTo>
                        <a:pt x="8236" y="37"/>
                      </a:lnTo>
                      <a:lnTo>
                        <a:pt x="8163" y="0"/>
                      </a:ln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1522;p60">
                  <a:extLst>
                    <a:ext uri="{FF2B5EF4-FFF2-40B4-BE49-F238E27FC236}">
                      <a16:creationId xmlns:a16="http://schemas.microsoft.com/office/drawing/2014/main" id="{E0178211-CB40-4115-AB11-29A0EFC0D088}"/>
                    </a:ext>
                  </a:extLst>
                </p:cNvPr>
                <p:cNvSpPr/>
                <p:nvPr/>
              </p:nvSpPr>
              <p:spPr>
                <a:xfrm>
                  <a:off x="4775600" y="1939250"/>
                  <a:ext cx="6400" cy="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46" extrusionOk="0">
                      <a:moveTo>
                        <a:pt x="1" y="0"/>
                      </a:moveTo>
                      <a:lnTo>
                        <a:pt x="256" y="146"/>
                      </a:lnTo>
                      <a:cubicBezTo>
                        <a:pt x="183" y="73"/>
                        <a:pt x="110" y="37"/>
                        <a:pt x="1" y="0"/>
                      </a:cubicBezTo>
                      <a:close/>
                    </a:path>
                  </a:pathLst>
                </a:custGeom>
                <a:solidFill>
                  <a:srgbClr val="1F27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1523;p60">
                  <a:extLst>
                    <a:ext uri="{FF2B5EF4-FFF2-40B4-BE49-F238E27FC236}">
                      <a16:creationId xmlns:a16="http://schemas.microsoft.com/office/drawing/2014/main" id="{26970027-D0D1-4BDE-964D-BACAE9FA9560}"/>
                    </a:ext>
                  </a:extLst>
                </p:cNvPr>
                <p:cNvSpPr/>
                <p:nvPr/>
              </p:nvSpPr>
              <p:spPr>
                <a:xfrm>
                  <a:off x="5638275" y="2252600"/>
                  <a:ext cx="594900" cy="43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6" h="17200" extrusionOk="0">
                      <a:moveTo>
                        <a:pt x="18147" y="1"/>
                      </a:moveTo>
                      <a:lnTo>
                        <a:pt x="1" y="17200"/>
                      </a:lnTo>
                      <a:lnTo>
                        <a:pt x="10604" y="17200"/>
                      </a:lnTo>
                      <a:lnTo>
                        <a:pt x="23795" y="5066"/>
                      </a:lnTo>
                      <a:lnTo>
                        <a:pt x="18147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1524;p60">
                  <a:extLst>
                    <a:ext uri="{FF2B5EF4-FFF2-40B4-BE49-F238E27FC236}">
                      <a16:creationId xmlns:a16="http://schemas.microsoft.com/office/drawing/2014/main" id="{310FAD5A-9D33-44DE-A985-50AC7363885E}"/>
                    </a:ext>
                  </a:extLst>
                </p:cNvPr>
                <p:cNvSpPr/>
                <p:nvPr/>
              </p:nvSpPr>
              <p:spPr>
                <a:xfrm>
                  <a:off x="5507100" y="2075875"/>
                  <a:ext cx="458250" cy="51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30" h="20443" extrusionOk="0">
                      <a:moveTo>
                        <a:pt x="15487" y="1"/>
                      </a:moveTo>
                      <a:lnTo>
                        <a:pt x="1" y="14649"/>
                      </a:lnTo>
                      <a:lnTo>
                        <a:pt x="1" y="20443"/>
                      </a:lnTo>
                      <a:lnTo>
                        <a:pt x="18329" y="2552"/>
                      </a:lnTo>
                      <a:lnTo>
                        <a:pt x="15487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1525;p60">
                  <a:extLst>
                    <a:ext uri="{FF2B5EF4-FFF2-40B4-BE49-F238E27FC236}">
                      <a16:creationId xmlns:a16="http://schemas.microsoft.com/office/drawing/2014/main" id="{F81E1399-12AA-4998-86FA-ED4F17961DA4}"/>
                    </a:ext>
                  </a:extLst>
                </p:cNvPr>
                <p:cNvSpPr/>
                <p:nvPr/>
              </p:nvSpPr>
              <p:spPr>
                <a:xfrm>
                  <a:off x="6277775" y="4455300"/>
                  <a:ext cx="6531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7" h="8164" extrusionOk="0">
                      <a:moveTo>
                        <a:pt x="15195" y="1"/>
                      </a:moveTo>
                      <a:lnTo>
                        <a:pt x="1" y="8163"/>
                      </a:lnTo>
                      <a:lnTo>
                        <a:pt x="26127" y="7835"/>
                      </a:lnTo>
                      <a:lnTo>
                        <a:pt x="24414" y="1"/>
                      </a:lnTo>
                      <a:close/>
                    </a:path>
                  </a:pathLst>
                </a:custGeom>
                <a:solidFill>
                  <a:srgbClr val="10101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1526;p60">
                  <a:extLst>
                    <a:ext uri="{FF2B5EF4-FFF2-40B4-BE49-F238E27FC236}">
                      <a16:creationId xmlns:a16="http://schemas.microsoft.com/office/drawing/2014/main" id="{4317E811-2D7C-487E-A2A8-791A8CFB6E53}"/>
                    </a:ext>
                  </a:extLst>
                </p:cNvPr>
                <p:cNvSpPr/>
                <p:nvPr/>
              </p:nvSpPr>
              <p:spPr>
                <a:xfrm>
                  <a:off x="6277775" y="4651175"/>
                  <a:ext cx="655925" cy="9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7" h="3754" extrusionOk="0">
                      <a:moveTo>
                        <a:pt x="26127" y="0"/>
                      </a:moveTo>
                      <a:lnTo>
                        <a:pt x="1" y="328"/>
                      </a:lnTo>
                      <a:lnTo>
                        <a:pt x="74" y="3753"/>
                      </a:lnTo>
                      <a:lnTo>
                        <a:pt x="26236" y="3462"/>
                      </a:lnTo>
                      <a:lnTo>
                        <a:pt x="26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1527;p60">
                  <a:extLst>
                    <a:ext uri="{FF2B5EF4-FFF2-40B4-BE49-F238E27FC236}">
                      <a16:creationId xmlns:a16="http://schemas.microsoft.com/office/drawing/2014/main" id="{3C2930F9-56CF-4104-8F78-2D081CEB249D}"/>
                    </a:ext>
                  </a:extLst>
                </p:cNvPr>
                <p:cNvSpPr/>
                <p:nvPr/>
              </p:nvSpPr>
              <p:spPr>
                <a:xfrm>
                  <a:off x="6499150" y="4530925"/>
                  <a:ext cx="74725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802" fill="none" extrusionOk="0">
                      <a:moveTo>
                        <a:pt x="0" y="0"/>
                      </a:moveTo>
                      <a:lnTo>
                        <a:pt x="2988" y="802"/>
                      </a:lnTo>
                    </a:path>
                  </a:pathLst>
                </a:custGeom>
                <a:noFill/>
                <a:ln w="209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1528;p60">
                  <a:extLst>
                    <a:ext uri="{FF2B5EF4-FFF2-40B4-BE49-F238E27FC236}">
                      <a16:creationId xmlns:a16="http://schemas.microsoft.com/office/drawing/2014/main" id="{7A1D0D11-264D-4609-81B5-881FD2FAE9D7}"/>
                    </a:ext>
                  </a:extLst>
                </p:cNvPr>
                <p:cNvSpPr/>
                <p:nvPr/>
              </p:nvSpPr>
              <p:spPr>
                <a:xfrm>
                  <a:off x="6572925" y="4492650"/>
                  <a:ext cx="74725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840" fill="none" extrusionOk="0">
                      <a:moveTo>
                        <a:pt x="1" y="1"/>
                      </a:moveTo>
                      <a:lnTo>
                        <a:pt x="2989" y="839"/>
                      </a:lnTo>
                    </a:path>
                  </a:pathLst>
                </a:custGeom>
                <a:noFill/>
                <a:ln w="209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529;p60">
                  <a:extLst>
                    <a:ext uri="{FF2B5EF4-FFF2-40B4-BE49-F238E27FC236}">
                      <a16:creationId xmlns:a16="http://schemas.microsoft.com/office/drawing/2014/main" id="{5A8238C0-98C4-4891-A5E0-1C1586CF9304}"/>
                    </a:ext>
                  </a:extLst>
                </p:cNvPr>
                <p:cNvSpPr/>
                <p:nvPr/>
              </p:nvSpPr>
              <p:spPr>
                <a:xfrm>
                  <a:off x="6611200" y="4131925"/>
                  <a:ext cx="276950" cy="3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8" h="12936" extrusionOk="0">
                      <a:moveTo>
                        <a:pt x="0" y="0"/>
                      </a:moveTo>
                      <a:lnTo>
                        <a:pt x="1676" y="12936"/>
                      </a:lnTo>
                      <a:lnTo>
                        <a:pt x="11077" y="12936"/>
                      </a:lnTo>
                      <a:lnTo>
                        <a:pt x="936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530;p60">
                  <a:extLst>
                    <a:ext uri="{FF2B5EF4-FFF2-40B4-BE49-F238E27FC236}">
                      <a16:creationId xmlns:a16="http://schemas.microsoft.com/office/drawing/2014/main" id="{538C2437-8399-4610-8B47-9A32EB850AB1}"/>
                    </a:ext>
                  </a:extLst>
                </p:cNvPr>
                <p:cNvSpPr/>
                <p:nvPr/>
              </p:nvSpPr>
              <p:spPr>
                <a:xfrm>
                  <a:off x="6289625" y="2464875"/>
                  <a:ext cx="656825" cy="187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3" h="75137" extrusionOk="0">
                      <a:moveTo>
                        <a:pt x="14758" y="0"/>
                      </a:moveTo>
                      <a:lnTo>
                        <a:pt x="0" y="11369"/>
                      </a:lnTo>
                      <a:lnTo>
                        <a:pt x="3098" y="40155"/>
                      </a:lnTo>
                      <a:lnTo>
                        <a:pt x="11041" y="75136"/>
                      </a:lnTo>
                      <a:lnTo>
                        <a:pt x="26272" y="75136"/>
                      </a:lnTo>
                      <a:lnTo>
                        <a:pt x="19058" y="39135"/>
                      </a:lnTo>
                      <a:lnTo>
                        <a:pt x="14758" y="0"/>
                      </a:lnTo>
                      <a:close/>
                    </a:path>
                  </a:pathLst>
                </a:custGeom>
                <a:solidFill>
                  <a:srgbClr val="351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531;p60">
                  <a:extLst>
                    <a:ext uri="{FF2B5EF4-FFF2-40B4-BE49-F238E27FC236}">
                      <a16:creationId xmlns:a16="http://schemas.microsoft.com/office/drawing/2014/main" id="{3311F8DE-3900-42F0-9307-62C546EBFA58}"/>
                    </a:ext>
                  </a:extLst>
                </p:cNvPr>
                <p:cNvSpPr/>
                <p:nvPr/>
              </p:nvSpPr>
              <p:spPr>
                <a:xfrm>
                  <a:off x="5518050" y="4455300"/>
                  <a:ext cx="6540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3" h="8164" extrusionOk="0">
                      <a:moveTo>
                        <a:pt x="15195" y="1"/>
                      </a:moveTo>
                      <a:lnTo>
                        <a:pt x="0" y="8163"/>
                      </a:lnTo>
                      <a:lnTo>
                        <a:pt x="26163" y="7835"/>
                      </a:lnTo>
                      <a:lnTo>
                        <a:pt x="24414" y="1"/>
                      </a:lnTo>
                      <a:close/>
                    </a:path>
                  </a:pathLst>
                </a:custGeom>
                <a:solidFill>
                  <a:srgbClr val="10101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532;p60">
                  <a:extLst>
                    <a:ext uri="{FF2B5EF4-FFF2-40B4-BE49-F238E27FC236}">
                      <a16:creationId xmlns:a16="http://schemas.microsoft.com/office/drawing/2014/main" id="{234BBE86-D802-4C35-A648-4BD3808C9F09}"/>
                    </a:ext>
                  </a:extLst>
                </p:cNvPr>
                <p:cNvSpPr/>
                <p:nvPr/>
              </p:nvSpPr>
              <p:spPr>
                <a:xfrm>
                  <a:off x="5518050" y="4651175"/>
                  <a:ext cx="655900" cy="9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6" h="3754" extrusionOk="0">
                      <a:moveTo>
                        <a:pt x="26163" y="0"/>
                      </a:moveTo>
                      <a:lnTo>
                        <a:pt x="0" y="328"/>
                      </a:lnTo>
                      <a:lnTo>
                        <a:pt x="73" y="3753"/>
                      </a:lnTo>
                      <a:lnTo>
                        <a:pt x="26236" y="3462"/>
                      </a:lnTo>
                      <a:lnTo>
                        <a:pt x="261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533;p60">
                  <a:extLst>
                    <a:ext uri="{FF2B5EF4-FFF2-40B4-BE49-F238E27FC236}">
                      <a16:creationId xmlns:a16="http://schemas.microsoft.com/office/drawing/2014/main" id="{B2570017-540B-4000-9B77-CEC0683C3175}"/>
                    </a:ext>
                  </a:extLst>
                </p:cNvPr>
                <p:cNvSpPr/>
                <p:nvPr/>
              </p:nvSpPr>
              <p:spPr>
                <a:xfrm>
                  <a:off x="5739400" y="4530925"/>
                  <a:ext cx="75625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802" fill="none" extrusionOk="0">
                      <a:moveTo>
                        <a:pt x="1" y="0"/>
                      </a:moveTo>
                      <a:lnTo>
                        <a:pt x="3025" y="802"/>
                      </a:lnTo>
                    </a:path>
                  </a:pathLst>
                </a:custGeom>
                <a:noFill/>
                <a:ln w="209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534;p60">
                  <a:extLst>
                    <a:ext uri="{FF2B5EF4-FFF2-40B4-BE49-F238E27FC236}">
                      <a16:creationId xmlns:a16="http://schemas.microsoft.com/office/drawing/2014/main" id="{ECD34A69-126D-4FDF-9885-90D68F82F7A3}"/>
                    </a:ext>
                  </a:extLst>
                </p:cNvPr>
                <p:cNvSpPr/>
                <p:nvPr/>
              </p:nvSpPr>
              <p:spPr>
                <a:xfrm>
                  <a:off x="5813200" y="4492650"/>
                  <a:ext cx="74725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840" fill="none" extrusionOk="0">
                      <a:moveTo>
                        <a:pt x="0" y="1"/>
                      </a:moveTo>
                      <a:lnTo>
                        <a:pt x="2988" y="839"/>
                      </a:lnTo>
                    </a:path>
                  </a:pathLst>
                </a:custGeom>
                <a:noFill/>
                <a:ln w="209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535;p60">
                  <a:extLst>
                    <a:ext uri="{FF2B5EF4-FFF2-40B4-BE49-F238E27FC236}">
                      <a16:creationId xmlns:a16="http://schemas.microsoft.com/office/drawing/2014/main" id="{D77E1D3C-9BA9-40DE-9E4A-42A6242C40D9}"/>
                    </a:ext>
                  </a:extLst>
                </p:cNvPr>
                <p:cNvSpPr/>
                <p:nvPr/>
              </p:nvSpPr>
              <p:spPr>
                <a:xfrm>
                  <a:off x="5893350" y="4131925"/>
                  <a:ext cx="253275" cy="3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1" h="12936" extrusionOk="0">
                      <a:moveTo>
                        <a:pt x="729" y="0"/>
                      </a:moveTo>
                      <a:lnTo>
                        <a:pt x="1" y="12936"/>
                      </a:lnTo>
                      <a:lnTo>
                        <a:pt x="9402" y="12936"/>
                      </a:lnTo>
                      <a:lnTo>
                        <a:pt x="101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536;p60">
                  <a:extLst>
                    <a:ext uri="{FF2B5EF4-FFF2-40B4-BE49-F238E27FC236}">
                      <a16:creationId xmlns:a16="http://schemas.microsoft.com/office/drawing/2014/main" id="{CD9B718C-AFB6-4793-AE7E-3EA02FD6E1FC}"/>
                    </a:ext>
                  </a:extLst>
                </p:cNvPr>
                <p:cNvSpPr/>
                <p:nvPr/>
              </p:nvSpPr>
              <p:spPr>
                <a:xfrm>
                  <a:off x="5850550" y="2384700"/>
                  <a:ext cx="855400" cy="195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6" h="78344" extrusionOk="0">
                      <a:moveTo>
                        <a:pt x="13774" y="0"/>
                      </a:moveTo>
                      <a:lnTo>
                        <a:pt x="2514" y="36002"/>
                      </a:lnTo>
                      <a:cubicBezTo>
                        <a:pt x="1858" y="37933"/>
                        <a:pt x="1458" y="39973"/>
                        <a:pt x="1385" y="42014"/>
                      </a:cubicBezTo>
                      <a:lnTo>
                        <a:pt x="0" y="78343"/>
                      </a:lnTo>
                      <a:lnTo>
                        <a:pt x="15049" y="78343"/>
                      </a:lnTo>
                      <a:lnTo>
                        <a:pt x="18984" y="39645"/>
                      </a:lnTo>
                      <a:lnTo>
                        <a:pt x="34216" y="3207"/>
                      </a:lnTo>
                      <a:lnTo>
                        <a:pt x="13774" y="0"/>
                      </a:lnTo>
                      <a:close/>
                    </a:path>
                  </a:pathLst>
                </a:custGeom>
                <a:solidFill>
                  <a:srgbClr val="351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537;p60">
                  <a:extLst>
                    <a:ext uri="{FF2B5EF4-FFF2-40B4-BE49-F238E27FC236}">
                      <a16:creationId xmlns:a16="http://schemas.microsoft.com/office/drawing/2014/main" id="{045C19CA-4CF1-4F15-AA80-D7F4713E7932}"/>
                    </a:ext>
                  </a:extLst>
                </p:cNvPr>
                <p:cNvSpPr/>
                <p:nvPr/>
              </p:nvSpPr>
              <p:spPr>
                <a:xfrm>
                  <a:off x="5802100" y="1235900"/>
                  <a:ext cx="155950" cy="13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5329" extrusionOk="0">
                      <a:moveTo>
                        <a:pt x="3517" y="1"/>
                      </a:moveTo>
                      <a:cubicBezTo>
                        <a:pt x="1268" y="1"/>
                        <a:pt x="1" y="2698"/>
                        <a:pt x="1537" y="4449"/>
                      </a:cubicBezTo>
                      <a:cubicBezTo>
                        <a:pt x="2080" y="5055"/>
                        <a:pt x="2785" y="5329"/>
                        <a:pt x="3481" y="5329"/>
                      </a:cubicBezTo>
                      <a:cubicBezTo>
                        <a:pt x="4792" y="5329"/>
                        <a:pt x="6070" y="4357"/>
                        <a:pt x="6165" y="2809"/>
                      </a:cubicBezTo>
                      <a:cubicBezTo>
                        <a:pt x="6238" y="1352"/>
                        <a:pt x="5108" y="113"/>
                        <a:pt x="3651" y="4"/>
                      </a:cubicBezTo>
                      <a:cubicBezTo>
                        <a:pt x="3606" y="2"/>
                        <a:pt x="3561" y="1"/>
                        <a:pt x="3517" y="1"/>
                      </a:cubicBezTo>
                      <a:close/>
                    </a:path>
                  </a:pathLst>
                </a:custGeom>
                <a:solidFill>
                  <a:srgbClr val="924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538;p60">
                  <a:extLst>
                    <a:ext uri="{FF2B5EF4-FFF2-40B4-BE49-F238E27FC236}">
                      <a16:creationId xmlns:a16="http://schemas.microsoft.com/office/drawing/2014/main" id="{F4CF85D0-7CAC-4EB5-A323-9C0B3AF1DD49}"/>
                    </a:ext>
                  </a:extLst>
                </p:cNvPr>
                <p:cNvSpPr/>
                <p:nvPr/>
              </p:nvSpPr>
              <p:spPr>
                <a:xfrm>
                  <a:off x="6024525" y="1236900"/>
                  <a:ext cx="251450" cy="4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8" h="16726" extrusionOk="0">
                      <a:moveTo>
                        <a:pt x="5794" y="0"/>
                      </a:moveTo>
                      <a:lnTo>
                        <a:pt x="1" y="7543"/>
                      </a:lnTo>
                      <a:lnTo>
                        <a:pt x="1750" y="16725"/>
                      </a:lnTo>
                      <a:lnTo>
                        <a:pt x="10058" y="14685"/>
                      </a:lnTo>
                      <a:lnTo>
                        <a:pt x="5794" y="0"/>
                      </a:ln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539;p60">
                  <a:extLst>
                    <a:ext uri="{FF2B5EF4-FFF2-40B4-BE49-F238E27FC236}">
                      <a16:creationId xmlns:a16="http://schemas.microsoft.com/office/drawing/2014/main" id="{B37ABEB1-F644-478F-96AE-10FDA8C2AA02}"/>
                    </a:ext>
                  </a:extLst>
                </p:cNvPr>
                <p:cNvSpPr/>
                <p:nvPr/>
              </p:nvSpPr>
              <p:spPr>
                <a:xfrm>
                  <a:off x="6025450" y="1355325"/>
                  <a:ext cx="129375" cy="16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5" h="6632" extrusionOk="0">
                      <a:moveTo>
                        <a:pt x="4482" y="0"/>
                      </a:moveTo>
                      <a:lnTo>
                        <a:pt x="0" y="3061"/>
                      </a:lnTo>
                      <a:lnTo>
                        <a:pt x="693" y="6632"/>
                      </a:lnTo>
                      <a:cubicBezTo>
                        <a:pt x="693" y="6632"/>
                        <a:pt x="5174" y="5502"/>
                        <a:pt x="4482" y="0"/>
                      </a:cubicBezTo>
                      <a:close/>
                    </a:path>
                  </a:pathLst>
                </a:custGeom>
                <a:solidFill>
                  <a:srgbClr val="2318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540;p60">
                  <a:extLst>
                    <a:ext uri="{FF2B5EF4-FFF2-40B4-BE49-F238E27FC236}">
                      <a16:creationId xmlns:a16="http://schemas.microsoft.com/office/drawing/2014/main" id="{9A434FE2-C510-4D87-B947-5AD7D4567E26}"/>
                    </a:ext>
                  </a:extLst>
                </p:cNvPr>
                <p:cNvSpPr/>
                <p:nvPr/>
              </p:nvSpPr>
              <p:spPr>
                <a:xfrm>
                  <a:off x="5837775" y="1014950"/>
                  <a:ext cx="374450" cy="46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8" h="18414" extrusionOk="0">
                      <a:moveTo>
                        <a:pt x="6736" y="1"/>
                      </a:moveTo>
                      <a:cubicBezTo>
                        <a:pt x="5466" y="1"/>
                        <a:pt x="4187" y="334"/>
                        <a:pt x="3025" y="971"/>
                      </a:cubicBezTo>
                      <a:cubicBezTo>
                        <a:pt x="547" y="2356"/>
                        <a:pt x="1" y="4396"/>
                        <a:pt x="147" y="6692"/>
                      </a:cubicBezTo>
                      <a:cubicBezTo>
                        <a:pt x="292" y="9315"/>
                        <a:pt x="730" y="13360"/>
                        <a:pt x="1859" y="15218"/>
                      </a:cubicBezTo>
                      <a:cubicBezTo>
                        <a:pt x="3092" y="17180"/>
                        <a:pt x="4863" y="18413"/>
                        <a:pt x="7100" y="18413"/>
                      </a:cubicBezTo>
                      <a:cubicBezTo>
                        <a:pt x="8103" y="18413"/>
                        <a:pt x="9201" y="18165"/>
                        <a:pt x="10386" y="17623"/>
                      </a:cubicBezTo>
                      <a:cubicBezTo>
                        <a:pt x="10386" y="17623"/>
                        <a:pt x="14977" y="16239"/>
                        <a:pt x="14467" y="9097"/>
                      </a:cubicBezTo>
                      <a:cubicBezTo>
                        <a:pt x="14007" y="2789"/>
                        <a:pt x="10408" y="1"/>
                        <a:pt x="6736" y="1"/>
                      </a:cubicBez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541;p60">
                  <a:extLst>
                    <a:ext uri="{FF2B5EF4-FFF2-40B4-BE49-F238E27FC236}">
                      <a16:creationId xmlns:a16="http://schemas.microsoft.com/office/drawing/2014/main" id="{68472F7B-BCAA-49A6-98E1-F95D293EA879}"/>
                    </a:ext>
                  </a:extLst>
                </p:cNvPr>
                <p:cNvSpPr/>
                <p:nvPr/>
              </p:nvSpPr>
              <p:spPr>
                <a:xfrm>
                  <a:off x="5860550" y="1263300"/>
                  <a:ext cx="31925" cy="2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93" extrusionOk="0">
                      <a:moveTo>
                        <a:pt x="730" y="1"/>
                      </a:moveTo>
                      <a:cubicBezTo>
                        <a:pt x="256" y="1"/>
                        <a:pt x="1" y="584"/>
                        <a:pt x="329" y="912"/>
                      </a:cubicBezTo>
                      <a:cubicBezTo>
                        <a:pt x="453" y="1036"/>
                        <a:pt x="603" y="1093"/>
                        <a:pt x="747" y="1093"/>
                      </a:cubicBezTo>
                      <a:cubicBezTo>
                        <a:pt x="1024" y="1093"/>
                        <a:pt x="1276" y="883"/>
                        <a:pt x="1276" y="547"/>
                      </a:cubicBezTo>
                      <a:cubicBezTo>
                        <a:pt x="1276" y="256"/>
                        <a:pt x="1058" y="1"/>
                        <a:pt x="730" y="1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1542;p60">
                  <a:extLst>
                    <a:ext uri="{FF2B5EF4-FFF2-40B4-BE49-F238E27FC236}">
                      <a16:creationId xmlns:a16="http://schemas.microsoft.com/office/drawing/2014/main" id="{C01BA6D2-DCD6-4BE6-B567-D4C88FEBB33D}"/>
                    </a:ext>
                  </a:extLst>
                </p:cNvPr>
                <p:cNvSpPr/>
                <p:nvPr/>
              </p:nvSpPr>
              <p:spPr>
                <a:xfrm>
                  <a:off x="5972850" y="1238675"/>
                  <a:ext cx="31675" cy="2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" h="1086" extrusionOk="0">
                      <a:moveTo>
                        <a:pt x="713" y="0"/>
                      </a:moveTo>
                      <a:cubicBezTo>
                        <a:pt x="232" y="0"/>
                        <a:pt x="0" y="594"/>
                        <a:pt x="319" y="913"/>
                      </a:cubicBezTo>
                      <a:cubicBezTo>
                        <a:pt x="439" y="1033"/>
                        <a:pt x="582" y="1086"/>
                        <a:pt x="721" y="1086"/>
                      </a:cubicBezTo>
                      <a:cubicBezTo>
                        <a:pt x="1004" y="1086"/>
                        <a:pt x="1266" y="866"/>
                        <a:pt x="1266" y="549"/>
                      </a:cubicBezTo>
                      <a:cubicBezTo>
                        <a:pt x="1266" y="257"/>
                        <a:pt x="1048" y="2"/>
                        <a:pt x="756" y="2"/>
                      </a:cubicBezTo>
                      <a:cubicBezTo>
                        <a:pt x="742" y="1"/>
                        <a:pt x="727" y="0"/>
                        <a:pt x="713" y="0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1543;p60">
                  <a:extLst>
                    <a:ext uri="{FF2B5EF4-FFF2-40B4-BE49-F238E27FC236}">
                      <a16:creationId xmlns:a16="http://schemas.microsoft.com/office/drawing/2014/main" id="{EA8939C7-6485-4402-B0CB-E745B800AAF8}"/>
                    </a:ext>
                  </a:extLst>
                </p:cNvPr>
                <p:cNvSpPr/>
                <p:nvPr/>
              </p:nvSpPr>
              <p:spPr>
                <a:xfrm>
                  <a:off x="5915225" y="1282450"/>
                  <a:ext cx="22800" cy="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1932" fill="none" extrusionOk="0">
                      <a:moveTo>
                        <a:pt x="146" y="0"/>
                      </a:moveTo>
                      <a:lnTo>
                        <a:pt x="37" y="1603"/>
                      </a:lnTo>
                      <a:cubicBezTo>
                        <a:pt x="0" y="1749"/>
                        <a:pt x="146" y="1895"/>
                        <a:pt x="328" y="1931"/>
                      </a:cubicBezTo>
                      <a:lnTo>
                        <a:pt x="911" y="1931"/>
                      </a:lnTo>
                    </a:path>
                  </a:pathLst>
                </a:custGeom>
                <a:noFill/>
                <a:ln w="4550" cap="rnd" cmpd="sng">
                  <a:solidFill>
                    <a:srgbClr val="1E0B0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1544;p60">
                  <a:extLst>
                    <a:ext uri="{FF2B5EF4-FFF2-40B4-BE49-F238E27FC236}">
                      <a16:creationId xmlns:a16="http://schemas.microsoft.com/office/drawing/2014/main" id="{EE95AA17-9B41-47A0-8D01-17BAC3F2A413}"/>
                    </a:ext>
                  </a:extLst>
                </p:cNvPr>
                <p:cNvSpPr/>
                <p:nvPr/>
              </p:nvSpPr>
              <p:spPr>
                <a:xfrm>
                  <a:off x="5932525" y="1161275"/>
                  <a:ext cx="111150" cy="3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" h="1532" extrusionOk="0">
                      <a:moveTo>
                        <a:pt x="1640" y="1"/>
                      </a:moveTo>
                      <a:cubicBezTo>
                        <a:pt x="328" y="1"/>
                        <a:pt x="0" y="1531"/>
                        <a:pt x="0" y="1531"/>
                      </a:cubicBezTo>
                      <a:lnTo>
                        <a:pt x="4446" y="1385"/>
                      </a:lnTo>
                      <a:cubicBezTo>
                        <a:pt x="4446" y="1385"/>
                        <a:pt x="2952" y="1"/>
                        <a:pt x="1640" y="1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1545;p60">
                  <a:extLst>
                    <a:ext uri="{FF2B5EF4-FFF2-40B4-BE49-F238E27FC236}">
                      <a16:creationId xmlns:a16="http://schemas.microsoft.com/office/drawing/2014/main" id="{FEE9D5FC-D0BD-4B24-9EA5-5CBF4AA50D0A}"/>
                    </a:ext>
                  </a:extLst>
                </p:cNvPr>
                <p:cNvSpPr/>
                <p:nvPr/>
              </p:nvSpPr>
              <p:spPr>
                <a:xfrm>
                  <a:off x="5837775" y="1190250"/>
                  <a:ext cx="51950" cy="4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" h="1648" extrusionOk="0">
                      <a:moveTo>
                        <a:pt x="1093" y="1"/>
                      </a:moveTo>
                      <a:cubicBezTo>
                        <a:pt x="1022" y="1"/>
                        <a:pt x="949" y="14"/>
                        <a:pt x="875" y="44"/>
                      </a:cubicBezTo>
                      <a:cubicBezTo>
                        <a:pt x="292" y="299"/>
                        <a:pt x="1" y="1647"/>
                        <a:pt x="1" y="1647"/>
                      </a:cubicBezTo>
                      <a:lnTo>
                        <a:pt x="2078" y="736"/>
                      </a:lnTo>
                      <a:cubicBezTo>
                        <a:pt x="2078" y="736"/>
                        <a:pt x="1625" y="1"/>
                        <a:pt x="1093" y="1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1546;p60">
                  <a:extLst>
                    <a:ext uri="{FF2B5EF4-FFF2-40B4-BE49-F238E27FC236}">
                      <a16:creationId xmlns:a16="http://schemas.microsoft.com/office/drawing/2014/main" id="{E75E320F-1366-4684-A9A3-929A3D4AA1FE}"/>
                    </a:ext>
                  </a:extLst>
                </p:cNvPr>
                <p:cNvSpPr/>
                <p:nvPr/>
              </p:nvSpPr>
              <p:spPr>
                <a:xfrm>
                  <a:off x="5845075" y="964800"/>
                  <a:ext cx="473850" cy="34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54" h="13800" extrusionOk="0">
                      <a:moveTo>
                        <a:pt x="9531" y="0"/>
                      </a:moveTo>
                      <a:cubicBezTo>
                        <a:pt x="9131" y="0"/>
                        <a:pt x="8711" y="20"/>
                        <a:pt x="8272" y="62"/>
                      </a:cubicBezTo>
                      <a:cubicBezTo>
                        <a:pt x="948" y="754"/>
                        <a:pt x="0" y="6402"/>
                        <a:pt x="0" y="6402"/>
                      </a:cubicBezTo>
                      <a:cubicBezTo>
                        <a:pt x="2048" y="5457"/>
                        <a:pt x="5264" y="5276"/>
                        <a:pt x="7424" y="5276"/>
                      </a:cubicBezTo>
                      <a:cubicBezTo>
                        <a:pt x="8761" y="5276"/>
                        <a:pt x="9693" y="5345"/>
                        <a:pt x="9693" y="5345"/>
                      </a:cubicBezTo>
                      <a:cubicBezTo>
                        <a:pt x="9766" y="10702"/>
                        <a:pt x="11989" y="11467"/>
                        <a:pt x="11989" y="11467"/>
                      </a:cubicBezTo>
                      <a:lnTo>
                        <a:pt x="13118" y="13799"/>
                      </a:lnTo>
                      <a:cubicBezTo>
                        <a:pt x="17662" y="11108"/>
                        <a:pt x="18954" y="0"/>
                        <a:pt x="9531" y="0"/>
                      </a:cubicBezTo>
                      <a:close/>
                    </a:path>
                  </a:pathLst>
                </a:custGeom>
                <a:solidFill>
                  <a:srgbClr val="1717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1547;p60">
                  <a:extLst>
                    <a:ext uri="{FF2B5EF4-FFF2-40B4-BE49-F238E27FC236}">
                      <a16:creationId xmlns:a16="http://schemas.microsoft.com/office/drawing/2014/main" id="{EF2A3FE9-C3C3-49C1-99F9-2A3F53385071}"/>
                    </a:ext>
                  </a:extLst>
                </p:cNvPr>
                <p:cNvSpPr/>
                <p:nvPr/>
              </p:nvSpPr>
              <p:spPr>
                <a:xfrm>
                  <a:off x="6112975" y="1182100"/>
                  <a:ext cx="169375" cy="1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5" h="5772" extrusionOk="0">
                      <a:moveTo>
                        <a:pt x="3794" y="1"/>
                      </a:moveTo>
                      <a:cubicBezTo>
                        <a:pt x="1353" y="1"/>
                        <a:pt x="0" y="2965"/>
                        <a:pt x="1673" y="4816"/>
                      </a:cubicBezTo>
                      <a:cubicBezTo>
                        <a:pt x="2268" y="5474"/>
                        <a:pt x="3038" y="5771"/>
                        <a:pt x="3797" y="5771"/>
                      </a:cubicBezTo>
                      <a:cubicBezTo>
                        <a:pt x="5223" y="5771"/>
                        <a:pt x="6607" y="4719"/>
                        <a:pt x="6702" y="3030"/>
                      </a:cubicBezTo>
                      <a:cubicBezTo>
                        <a:pt x="6775" y="1463"/>
                        <a:pt x="5572" y="79"/>
                        <a:pt x="3969" y="6"/>
                      </a:cubicBezTo>
                      <a:cubicBezTo>
                        <a:pt x="3910" y="2"/>
                        <a:pt x="3852" y="1"/>
                        <a:pt x="3794" y="1"/>
                      </a:cubicBez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1548;p60">
                  <a:extLst>
                    <a:ext uri="{FF2B5EF4-FFF2-40B4-BE49-F238E27FC236}">
                      <a16:creationId xmlns:a16="http://schemas.microsoft.com/office/drawing/2014/main" id="{C20D55B3-F221-48F0-97E2-5D60BD010941}"/>
                    </a:ext>
                  </a:extLst>
                </p:cNvPr>
                <p:cNvSpPr/>
                <p:nvPr/>
              </p:nvSpPr>
              <p:spPr>
                <a:xfrm>
                  <a:off x="6177575" y="1225050"/>
                  <a:ext cx="57425" cy="5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2333" fill="none" extrusionOk="0">
                      <a:moveTo>
                        <a:pt x="2296" y="73"/>
                      </a:moveTo>
                      <a:cubicBezTo>
                        <a:pt x="1021" y="0"/>
                        <a:pt x="0" y="1057"/>
                        <a:pt x="110" y="2332"/>
                      </a:cubicBezTo>
                    </a:path>
                  </a:pathLst>
                </a:custGeom>
                <a:noFill/>
                <a:ln w="5475" cap="rnd" cmpd="sng">
                  <a:solidFill>
                    <a:srgbClr val="33172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1549;p60">
                  <a:extLst>
                    <a:ext uri="{FF2B5EF4-FFF2-40B4-BE49-F238E27FC236}">
                      <a16:creationId xmlns:a16="http://schemas.microsoft.com/office/drawing/2014/main" id="{1FB9B08A-7B5C-427E-BBB2-67D42A8189D6}"/>
                    </a:ext>
                  </a:extLst>
                </p:cNvPr>
                <p:cNvSpPr/>
                <p:nvPr/>
              </p:nvSpPr>
              <p:spPr>
                <a:xfrm>
                  <a:off x="5291200" y="2075875"/>
                  <a:ext cx="390825" cy="28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3" h="11297" extrusionOk="0">
                      <a:moveTo>
                        <a:pt x="3062" y="1"/>
                      </a:moveTo>
                      <a:lnTo>
                        <a:pt x="1" y="3645"/>
                      </a:lnTo>
                      <a:lnTo>
                        <a:pt x="11698" y="11297"/>
                      </a:lnTo>
                      <a:lnTo>
                        <a:pt x="15633" y="6050"/>
                      </a:lnTo>
                      <a:lnTo>
                        <a:pt x="3062" y="1"/>
                      </a:ln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50;p60">
                  <a:extLst>
                    <a:ext uri="{FF2B5EF4-FFF2-40B4-BE49-F238E27FC236}">
                      <a16:creationId xmlns:a16="http://schemas.microsoft.com/office/drawing/2014/main" id="{337C139D-938F-4A17-BDBD-98FEA8C15A5C}"/>
                    </a:ext>
                  </a:extLst>
                </p:cNvPr>
                <p:cNvSpPr/>
                <p:nvPr/>
              </p:nvSpPr>
              <p:spPr>
                <a:xfrm>
                  <a:off x="5122675" y="1983875"/>
                  <a:ext cx="266950" cy="2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8" h="8418" extrusionOk="0">
                      <a:moveTo>
                        <a:pt x="6997" y="1"/>
                      </a:moveTo>
                      <a:lnTo>
                        <a:pt x="2151" y="219"/>
                      </a:lnTo>
                      <a:cubicBezTo>
                        <a:pt x="1276" y="219"/>
                        <a:pt x="256" y="1531"/>
                        <a:pt x="183" y="2187"/>
                      </a:cubicBezTo>
                      <a:cubicBezTo>
                        <a:pt x="1" y="3790"/>
                        <a:pt x="2005" y="5066"/>
                        <a:pt x="2479" y="6669"/>
                      </a:cubicBezTo>
                      <a:cubicBezTo>
                        <a:pt x="2770" y="7543"/>
                        <a:pt x="3207" y="8309"/>
                        <a:pt x="3936" y="8381"/>
                      </a:cubicBezTo>
                      <a:lnTo>
                        <a:pt x="9293" y="8418"/>
                      </a:lnTo>
                      <a:lnTo>
                        <a:pt x="10677" y="5685"/>
                      </a:lnTo>
                      <a:lnTo>
                        <a:pt x="7398" y="948"/>
                      </a:lnTo>
                      <a:lnTo>
                        <a:pt x="6997" y="1"/>
                      </a:ln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51;p60">
                  <a:extLst>
                    <a:ext uri="{FF2B5EF4-FFF2-40B4-BE49-F238E27FC236}">
                      <a16:creationId xmlns:a16="http://schemas.microsoft.com/office/drawing/2014/main" id="{58C2F47E-8E3A-454C-B31E-CBA603CC3802}"/>
                    </a:ext>
                  </a:extLst>
                </p:cNvPr>
                <p:cNvSpPr/>
                <p:nvPr/>
              </p:nvSpPr>
              <p:spPr>
                <a:xfrm>
                  <a:off x="5231075" y="1954275"/>
                  <a:ext cx="162175" cy="17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7" h="6833" extrusionOk="0">
                      <a:moveTo>
                        <a:pt x="1264" y="1"/>
                      </a:moveTo>
                      <a:cubicBezTo>
                        <a:pt x="694" y="1"/>
                        <a:pt x="142" y="167"/>
                        <a:pt x="1" y="638"/>
                      </a:cubicBezTo>
                      <a:lnTo>
                        <a:pt x="1896" y="2715"/>
                      </a:lnTo>
                      <a:lnTo>
                        <a:pt x="2989" y="5375"/>
                      </a:lnTo>
                      <a:lnTo>
                        <a:pt x="6487" y="6833"/>
                      </a:lnTo>
                      <a:cubicBezTo>
                        <a:pt x="6341" y="6723"/>
                        <a:pt x="4738" y="2897"/>
                        <a:pt x="4191" y="1330"/>
                      </a:cubicBezTo>
                      <a:cubicBezTo>
                        <a:pt x="4046" y="930"/>
                        <a:pt x="3718" y="638"/>
                        <a:pt x="3317" y="492"/>
                      </a:cubicBezTo>
                      <a:lnTo>
                        <a:pt x="2151" y="128"/>
                      </a:lnTo>
                      <a:cubicBezTo>
                        <a:pt x="1893" y="50"/>
                        <a:pt x="1576" y="1"/>
                        <a:pt x="1264" y="1"/>
                      </a:cubicBez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1552;p60">
                  <a:extLst>
                    <a:ext uri="{FF2B5EF4-FFF2-40B4-BE49-F238E27FC236}">
                      <a16:creationId xmlns:a16="http://schemas.microsoft.com/office/drawing/2014/main" id="{A3F3CBF2-CB25-4D86-9BC3-36CA87CFA6FB}"/>
                    </a:ext>
                  </a:extLst>
                </p:cNvPr>
                <p:cNvSpPr/>
                <p:nvPr/>
              </p:nvSpPr>
              <p:spPr>
                <a:xfrm>
                  <a:off x="5158200" y="1956550"/>
                  <a:ext cx="138500" cy="6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0" h="2756" extrusionOk="0">
                      <a:moveTo>
                        <a:pt x="3535" y="0"/>
                      </a:moveTo>
                      <a:lnTo>
                        <a:pt x="1349" y="583"/>
                      </a:lnTo>
                      <a:cubicBezTo>
                        <a:pt x="438" y="802"/>
                        <a:pt x="1" y="1932"/>
                        <a:pt x="766" y="2478"/>
                      </a:cubicBezTo>
                      <a:cubicBezTo>
                        <a:pt x="1054" y="2651"/>
                        <a:pt x="1366" y="2756"/>
                        <a:pt x="1681" y="2756"/>
                      </a:cubicBezTo>
                      <a:cubicBezTo>
                        <a:pt x="1765" y="2756"/>
                        <a:pt x="1848" y="2749"/>
                        <a:pt x="1932" y="2733"/>
                      </a:cubicBezTo>
                      <a:lnTo>
                        <a:pt x="5539" y="2660"/>
                      </a:lnTo>
                      <a:lnTo>
                        <a:pt x="4920" y="1130"/>
                      </a:lnTo>
                      <a:lnTo>
                        <a:pt x="3535" y="0"/>
                      </a:ln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53;p60">
                  <a:extLst>
                    <a:ext uri="{FF2B5EF4-FFF2-40B4-BE49-F238E27FC236}">
                      <a16:creationId xmlns:a16="http://schemas.microsoft.com/office/drawing/2014/main" id="{7B7C30C8-2BB9-4709-93F8-6A95F9FE1039}"/>
                    </a:ext>
                  </a:extLst>
                </p:cNvPr>
                <p:cNvSpPr/>
                <p:nvPr/>
              </p:nvSpPr>
              <p:spPr>
                <a:xfrm>
                  <a:off x="5140900" y="1992075"/>
                  <a:ext cx="175850" cy="17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4" h="7082" extrusionOk="0">
                      <a:moveTo>
                        <a:pt x="2661" y="1"/>
                      </a:moveTo>
                      <a:cubicBezTo>
                        <a:pt x="1822" y="438"/>
                        <a:pt x="911" y="693"/>
                        <a:pt x="1" y="802"/>
                      </a:cubicBezTo>
                      <a:lnTo>
                        <a:pt x="1932" y="4555"/>
                      </a:lnTo>
                      <a:lnTo>
                        <a:pt x="3280" y="6487"/>
                      </a:lnTo>
                      <a:cubicBezTo>
                        <a:pt x="3571" y="6915"/>
                        <a:pt x="3905" y="7081"/>
                        <a:pt x="4248" y="7081"/>
                      </a:cubicBezTo>
                      <a:cubicBezTo>
                        <a:pt x="5454" y="7081"/>
                        <a:pt x="6778" y="5029"/>
                        <a:pt x="6778" y="5029"/>
                      </a:cubicBezTo>
                      <a:lnTo>
                        <a:pt x="7033" y="1640"/>
                      </a:lnTo>
                      <a:lnTo>
                        <a:pt x="5831" y="256"/>
                      </a:lnTo>
                      <a:lnTo>
                        <a:pt x="2661" y="1"/>
                      </a:ln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54;p60">
                  <a:extLst>
                    <a:ext uri="{FF2B5EF4-FFF2-40B4-BE49-F238E27FC236}">
                      <a16:creationId xmlns:a16="http://schemas.microsoft.com/office/drawing/2014/main" id="{3E30E283-AE3D-4108-B92F-742396F15529}"/>
                    </a:ext>
                  </a:extLst>
                </p:cNvPr>
                <p:cNvSpPr/>
                <p:nvPr/>
              </p:nvSpPr>
              <p:spPr>
                <a:xfrm>
                  <a:off x="5322175" y="2058575"/>
                  <a:ext cx="634050" cy="44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2" h="17866" extrusionOk="0">
                      <a:moveTo>
                        <a:pt x="3244" y="1"/>
                      </a:moveTo>
                      <a:lnTo>
                        <a:pt x="1" y="6924"/>
                      </a:lnTo>
                      <a:lnTo>
                        <a:pt x="15815" y="16944"/>
                      </a:lnTo>
                      <a:cubicBezTo>
                        <a:pt x="16745" y="17559"/>
                        <a:pt x="17965" y="17866"/>
                        <a:pt x="19196" y="17866"/>
                      </a:cubicBezTo>
                      <a:cubicBezTo>
                        <a:pt x="20955" y="17866"/>
                        <a:pt x="22736" y="17240"/>
                        <a:pt x="23722" y="15997"/>
                      </a:cubicBezTo>
                      <a:cubicBezTo>
                        <a:pt x="25362" y="13884"/>
                        <a:pt x="24742" y="9693"/>
                        <a:pt x="22338" y="8454"/>
                      </a:cubicBezTo>
                      <a:lnTo>
                        <a:pt x="32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55;p60">
                  <a:extLst>
                    <a:ext uri="{FF2B5EF4-FFF2-40B4-BE49-F238E27FC236}">
                      <a16:creationId xmlns:a16="http://schemas.microsoft.com/office/drawing/2014/main" id="{95813FA9-6D65-4023-8C9C-914D71614209}"/>
                    </a:ext>
                  </a:extLst>
                </p:cNvPr>
                <p:cNvSpPr/>
                <p:nvPr/>
              </p:nvSpPr>
              <p:spPr>
                <a:xfrm>
                  <a:off x="5664700" y="1667950"/>
                  <a:ext cx="500150" cy="8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06" h="33362" extrusionOk="0">
                      <a:moveTo>
                        <a:pt x="13510" y="0"/>
                      </a:moveTo>
                      <a:cubicBezTo>
                        <a:pt x="11259" y="0"/>
                        <a:pt x="9078" y="753"/>
                        <a:pt x="8345" y="2690"/>
                      </a:cubicBezTo>
                      <a:cubicBezTo>
                        <a:pt x="7616" y="4621"/>
                        <a:pt x="2150" y="25391"/>
                        <a:pt x="1130" y="28087"/>
                      </a:cubicBezTo>
                      <a:cubicBezTo>
                        <a:pt x="1" y="31075"/>
                        <a:pt x="1276" y="32788"/>
                        <a:pt x="4628" y="33298"/>
                      </a:cubicBezTo>
                      <a:cubicBezTo>
                        <a:pt x="4932" y="33341"/>
                        <a:pt x="5236" y="33362"/>
                        <a:pt x="5539" y="33362"/>
                      </a:cubicBezTo>
                      <a:cubicBezTo>
                        <a:pt x="8325" y="33362"/>
                        <a:pt x="10985" y="31599"/>
                        <a:pt x="11807" y="29035"/>
                      </a:cubicBezTo>
                      <a:cubicBezTo>
                        <a:pt x="11807" y="29035"/>
                        <a:pt x="17710" y="13439"/>
                        <a:pt x="19422" y="6042"/>
                      </a:cubicBezTo>
                      <a:cubicBezTo>
                        <a:pt x="20005" y="3419"/>
                        <a:pt x="18766" y="1014"/>
                        <a:pt x="16106" y="321"/>
                      </a:cubicBezTo>
                      <a:cubicBezTo>
                        <a:pt x="15285" y="116"/>
                        <a:pt x="14392" y="0"/>
                        <a:pt x="135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56;p60">
                  <a:extLst>
                    <a:ext uri="{FF2B5EF4-FFF2-40B4-BE49-F238E27FC236}">
                      <a16:creationId xmlns:a16="http://schemas.microsoft.com/office/drawing/2014/main" id="{9C8BF3B7-DE01-4697-80D1-6E6B2D6D93A9}"/>
                    </a:ext>
                  </a:extLst>
                </p:cNvPr>
                <p:cNvSpPr/>
                <p:nvPr/>
              </p:nvSpPr>
              <p:spPr>
                <a:xfrm>
                  <a:off x="5891525" y="1575175"/>
                  <a:ext cx="840850" cy="10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34" h="41932" extrusionOk="0">
                      <a:moveTo>
                        <a:pt x="19875" y="1"/>
                      </a:moveTo>
                      <a:cubicBezTo>
                        <a:pt x="18952" y="1"/>
                        <a:pt x="17914" y="39"/>
                        <a:pt x="16762" y="133"/>
                      </a:cubicBezTo>
                      <a:lnTo>
                        <a:pt x="5722" y="2028"/>
                      </a:lnTo>
                      <a:cubicBezTo>
                        <a:pt x="5722" y="2028"/>
                        <a:pt x="1786" y="3486"/>
                        <a:pt x="1" y="5381"/>
                      </a:cubicBezTo>
                      <a:lnTo>
                        <a:pt x="8746" y="41600"/>
                      </a:lnTo>
                      <a:cubicBezTo>
                        <a:pt x="10606" y="41831"/>
                        <a:pt x="12407" y="41931"/>
                        <a:pt x="14135" y="41931"/>
                      </a:cubicBezTo>
                      <a:cubicBezTo>
                        <a:pt x="25505" y="41931"/>
                        <a:pt x="33633" y="37592"/>
                        <a:pt x="33633" y="37592"/>
                      </a:cubicBezTo>
                      <a:lnTo>
                        <a:pt x="25435" y="607"/>
                      </a:lnTo>
                      <a:cubicBezTo>
                        <a:pt x="25435" y="607"/>
                        <a:pt x="23569" y="1"/>
                        <a:pt x="198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57;p60">
                  <a:extLst>
                    <a:ext uri="{FF2B5EF4-FFF2-40B4-BE49-F238E27FC236}">
                      <a16:creationId xmlns:a16="http://schemas.microsoft.com/office/drawing/2014/main" id="{BD72D1F0-9BF4-496E-AA9D-EA7D1D17F34B}"/>
                    </a:ext>
                  </a:extLst>
                </p:cNvPr>
                <p:cNvSpPr/>
                <p:nvPr/>
              </p:nvSpPr>
              <p:spPr>
                <a:xfrm>
                  <a:off x="6015975" y="1579400"/>
                  <a:ext cx="294625" cy="12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5" h="5141" extrusionOk="0">
                      <a:moveTo>
                        <a:pt x="11784" y="1"/>
                      </a:moveTo>
                      <a:cubicBezTo>
                        <a:pt x="8031" y="1"/>
                        <a:pt x="4278" y="620"/>
                        <a:pt x="744" y="1859"/>
                      </a:cubicBezTo>
                      <a:cubicBezTo>
                        <a:pt x="744" y="1859"/>
                        <a:pt x="1" y="5141"/>
                        <a:pt x="3908" y="5141"/>
                      </a:cubicBezTo>
                      <a:cubicBezTo>
                        <a:pt x="4240" y="5141"/>
                        <a:pt x="4605" y="5117"/>
                        <a:pt x="5007" y="5066"/>
                      </a:cubicBezTo>
                      <a:cubicBezTo>
                        <a:pt x="10546" y="4264"/>
                        <a:pt x="11784" y="1"/>
                        <a:pt x="11784" y="1"/>
                      </a:cubicBez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58;p60">
                  <a:extLst>
                    <a:ext uri="{FF2B5EF4-FFF2-40B4-BE49-F238E27FC236}">
                      <a16:creationId xmlns:a16="http://schemas.microsoft.com/office/drawing/2014/main" id="{F6B294CB-164A-4061-A490-BE2BE138885B}"/>
                    </a:ext>
                  </a:extLst>
                </p:cNvPr>
                <p:cNvSpPr/>
                <p:nvPr/>
              </p:nvSpPr>
              <p:spPr>
                <a:xfrm>
                  <a:off x="5915225" y="1575775"/>
                  <a:ext cx="817150" cy="10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86" h="42141" extrusionOk="0">
                      <a:moveTo>
                        <a:pt x="17891" y="0"/>
                      </a:moveTo>
                      <a:lnTo>
                        <a:pt x="10312" y="15632"/>
                      </a:lnTo>
                      <a:cubicBezTo>
                        <a:pt x="4336" y="8417"/>
                        <a:pt x="3061" y="2624"/>
                        <a:pt x="3061" y="2624"/>
                      </a:cubicBezTo>
                      <a:lnTo>
                        <a:pt x="0" y="4409"/>
                      </a:lnTo>
                      <a:lnTo>
                        <a:pt x="2114" y="17236"/>
                      </a:lnTo>
                      <a:cubicBezTo>
                        <a:pt x="2369" y="18875"/>
                        <a:pt x="2697" y="20479"/>
                        <a:pt x="3097" y="22082"/>
                      </a:cubicBezTo>
                      <a:lnTo>
                        <a:pt x="7798" y="41576"/>
                      </a:lnTo>
                      <a:cubicBezTo>
                        <a:pt x="10229" y="41974"/>
                        <a:pt x="12520" y="42141"/>
                        <a:pt x="14654" y="42141"/>
                      </a:cubicBezTo>
                      <a:cubicBezTo>
                        <a:pt x="25827" y="42141"/>
                        <a:pt x="32685" y="37568"/>
                        <a:pt x="32685" y="37568"/>
                      </a:cubicBezTo>
                      <a:lnTo>
                        <a:pt x="28787" y="20005"/>
                      </a:lnTo>
                      <a:cubicBezTo>
                        <a:pt x="19057" y="15231"/>
                        <a:pt x="20989" y="0"/>
                        <a:pt x="20989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59;p60">
                  <a:extLst>
                    <a:ext uri="{FF2B5EF4-FFF2-40B4-BE49-F238E27FC236}">
                      <a16:creationId xmlns:a16="http://schemas.microsoft.com/office/drawing/2014/main" id="{59E1CDE6-9511-4D3A-8E3F-5BE5252DC729}"/>
                    </a:ext>
                  </a:extLst>
                </p:cNvPr>
                <p:cNvSpPr/>
                <p:nvPr/>
              </p:nvSpPr>
              <p:spPr>
                <a:xfrm>
                  <a:off x="5977150" y="1982050"/>
                  <a:ext cx="657750" cy="2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10" h="8591" extrusionOk="0">
                      <a:moveTo>
                        <a:pt x="21864" y="1"/>
                      </a:moveTo>
                      <a:cubicBezTo>
                        <a:pt x="15513" y="2250"/>
                        <a:pt x="8802" y="3388"/>
                        <a:pt x="2057" y="3388"/>
                      </a:cubicBezTo>
                      <a:cubicBezTo>
                        <a:pt x="1372" y="3388"/>
                        <a:pt x="686" y="3377"/>
                        <a:pt x="1" y="3353"/>
                      </a:cubicBezTo>
                      <a:lnTo>
                        <a:pt x="1" y="3353"/>
                      </a:lnTo>
                      <a:lnTo>
                        <a:pt x="1276" y="8491"/>
                      </a:lnTo>
                      <a:cubicBezTo>
                        <a:pt x="2418" y="8559"/>
                        <a:pt x="3529" y="8590"/>
                        <a:pt x="4608" y="8590"/>
                      </a:cubicBezTo>
                      <a:cubicBezTo>
                        <a:pt x="17978" y="8590"/>
                        <a:pt x="26310" y="3754"/>
                        <a:pt x="26310" y="3754"/>
                      </a:cubicBezTo>
                      <a:cubicBezTo>
                        <a:pt x="24925" y="3025"/>
                        <a:pt x="21864" y="1"/>
                        <a:pt x="21864" y="1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60;p60">
                  <a:extLst>
                    <a:ext uri="{FF2B5EF4-FFF2-40B4-BE49-F238E27FC236}">
                      <a16:creationId xmlns:a16="http://schemas.microsoft.com/office/drawing/2014/main" id="{317BC6D3-A6D0-4068-94AF-ABABB7A523D8}"/>
                    </a:ext>
                  </a:extLst>
                </p:cNvPr>
                <p:cNvSpPr/>
                <p:nvPr/>
              </p:nvSpPr>
              <p:spPr>
                <a:xfrm>
                  <a:off x="6041850" y="2218000"/>
                  <a:ext cx="649525" cy="22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1" h="9012" extrusionOk="0">
                      <a:moveTo>
                        <a:pt x="24960" y="0"/>
                      </a:moveTo>
                      <a:cubicBezTo>
                        <a:pt x="16276" y="4087"/>
                        <a:pt x="6818" y="4623"/>
                        <a:pt x="2456" y="4623"/>
                      </a:cubicBezTo>
                      <a:cubicBezTo>
                        <a:pt x="907" y="4623"/>
                        <a:pt x="0" y="4555"/>
                        <a:pt x="0" y="4555"/>
                      </a:cubicBezTo>
                      <a:lnTo>
                        <a:pt x="0" y="4555"/>
                      </a:lnTo>
                      <a:lnTo>
                        <a:pt x="984" y="8709"/>
                      </a:lnTo>
                      <a:cubicBezTo>
                        <a:pt x="2898" y="8920"/>
                        <a:pt x="4726" y="9012"/>
                        <a:pt x="6459" y="9012"/>
                      </a:cubicBezTo>
                      <a:cubicBezTo>
                        <a:pt x="18516" y="9012"/>
                        <a:pt x="25981" y="4555"/>
                        <a:pt x="25981" y="4555"/>
                      </a:cubicBezTo>
                      <a:lnTo>
                        <a:pt x="2496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61;p60">
                  <a:extLst>
                    <a:ext uri="{FF2B5EF4-FFF2-40B4-BE49-F238E27FC236}">
                      <a16:creationId xmlns:a16="http://schemas.microsoft.com/office/drawing/2014/main" id="{1BAC57B2-4E05-4965-A150-24DAC2066EF8}"/>
                    </a:ext>
                  </a:extLst>
                </p:cNvPr>
                <p:cNvSpPr/>
                <p:nvPr/>
              </p:nvSpPr>
              <p:spPr>
                <a:xfrm>
                  <a:off x="6438100" y="1583025"/>
                  <a:ext cx="696000" cy="6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0" h="25655" extrusionOk="0">
                      <a:moveTo>
                        <a:pt x="2485" y="1"/>
                      </a:moveTo>
                      <a:cubicBezTo>
                        <a:pt x="1662" y="1"/>
                        <a:pt x="1026" y="497"/>
                        <a:pt x="329" y="1532"/>
                      </a:cubicBezTo>
                      <a:cubicBezTo>
                        <a:pt x="37" y="1933"/>
                        <a:pt x="1" y="2443"/>
                        <a:pt x="147" y="2917"/>
                      </a:cubicBezTo>
                      <a:cubicBezTo>
                        <a:pt x="1058" y="5431"/>
                        <a:pt x="4191" y="13848"/>
                        <a:pt x="6122" y="15342"/>
                      </a:cubicBezTo>
                      <a:cubicBezTo>
                        <a:pt x="7799" y="16618"/>
                        <a:pt x="18256" y="22849"/>
                        <a:pt x="20552" y="24561"/>
                      </a:cubicBezTo>
                      <a:cubicBezTo>
                        <a:pt x="21504" y="25296"/>
                        <a:pt x="22380" y="25655"/>
                        <a:pt x="23178" y="25655"/>
                      </a:cubicBezTo>
                      <a:cubicBezTo>
                        <a:pt x="24518" y="25655"/>
                        <a:pt x="25637" y="24644"/>
                        <a:pt x="26528" y="22703"/>
                      </a:cubicBezTo>
                      <a:cubicBezTo>
                        <a:pt x="27840" y="19861"/>
                        <a:pt x="26965" y="16290"/>
                        <a:pt x="24524" y="14613"/>
                      </a:cubicBezTo>
                      <a:cubicBezTo>
                        <a:pt x="24524" y="14613"/>
                        <a:pt x="11260" y="4520"/>
                        <a:pt x="4665" y="767"/>
                      </a:cubicBezTo>
                      <a:cubicBezTo>
                        <a:pt x="3777" y="262"/>
                        <a:pt x="3082" y="1"/>
                        <a:pt x="248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62;p60">
                  <a:extLst>
                    <a:ext uri="{FF2B5EF4-FFF2-40B4-BE49-F238E27FC236}">
                      <a16:creationId xmlns:a16="http://schemas.microsoft.com/office/drawing/2014/main" id="{CF202E28-9517-49B4-B5F1-82351E1B4246}"/>
                    </a:ext>
                  </a:extLst>
                </p:cNvPr>
                <p:cNvSpPr/>
                <p:nvPr/>
              </p:nvSpPr>
              <p:spPr>
                <a:xfrm>
                  <a:off x="6615750" y="1966750"/>
                  <a:ext cx="513800" cy="6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2" h="27323" extrusionOk="0">
                      <a:moveTo>
                        <a:pt x="15163" y="0"/>
                      </a:moveTo>
                      <a:cubicBezTo>
                        <a:pt x="13534" y="0"/>
                        <a:pt x="11884" y="627"/>
                        <a:pt x="11041" y="1852"/>
                      </a:cubicBezTo>
                      <a:lnTo>
                        <a:pt x="0" y="21455"/>
                      </a:lnTo>
                      <a:lnTo>
                        <a:pt x="5758" y="27322"/>
                      </a:lnTo>
                      <a:lnTo>
                        <a:pt x="18620" y="9212"/>
                      </a:lnTo>
                      <a:cubicBezTo>
                        <a:pt x="20369" y="7172"/>
                        <a:pt x="20552" y="3200"/>
                        <a:pt x="18657" y="1269"/>
                      </a:cubicBezTo>
                      <a:cubicBezTo>
                        <a:pt x="17806" y="417"/>
                        <a:pt x="16491" y="0"/>
                        <a:pt x="15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63;p60">
                  <a:extLst>
                    <a:ext uri="{FF2B5EF4-FFF2-40B4-BE49-F238E27FC236}">
                      <a16:creationId xmlns:a16="http://schemas.microsoft.com/office/drawing/2014/main" id="{56E69358-EA07-4960-B1F3-BF09EDAB17B0}"/>
                    </a:ext>
                  </a:extLst>
                </p:cNvPr>
                <p:cNvSpPr/>
                <p:nvPr/>
              </p:nvSpPr>
              <p:spPr>
                <a:xfrm>
                  <a:off x="6388925" y="2435700"/>
                  <a:ext cx="343450" cy="2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8" h="11947" extrusionOk="0">
                      <a:moveTo>
                        <a:pt x="5089" y="1"/>
                      </a:moveTo>
                      <a:cubicBezTo>
                        <a:pt x="4858" y="1"/>
                        <a:pt x="4628" y="105"/>
                        <a:pt x="4482" y="293"/>
                      </a:cubicBezTo>
                      <a:cubicBezTo>
                        <a:pt x="4191" y="657"/>
                        <a:pt x="4118" y="1167"/>
                        <a:pt x="4336" y="1568"/>
                      </a:cubicBezTo>
                      <a:lnTo>
                        <a:pt x="4919" y="2697"/>
                      </a:lnTo>
                      <a:lnTo>
                        <a:pt x="510" y="5977"/>
                      </a:lnTo>
                      <a:cubicBezTo>
                        <a:pt x="146" y="6268"/>
                        <a:pt x="0" y="6742"/>
                        <a:pt x="182" y="7216"/>
                      </a:cubicBezTo>
                      <a:cubicBezTo>
                        <a:pt x="265" y="7572"/>
                        <a:pt x="615" y="7805"/>
                        <a:pt x="986" y="7805"/>
                      </a:cubicBezTo>
                      <a:cubicBezTo>
                        <a:pt x="1107" y="7805"/>
                        <a:pt x="1231" y="7780"/>
                        <a:pt x="1348" y="7726"/>
                      </a:cubicBezTo>
                      <a:lnTo>
                        <a:pt x="2296" y="7325"/>
                      </a:lnTo>
                      <a:lnTo>
                        <a:pt x="1494" y="7908"/>
                      </a:lnTo>
                      <a:cubicBezTo>
                        <a:pt x="1166" y="8200"/>
                        <a:pt x="1020" y="8673"/>
                        <a:pt x="1203" y="9111"/>
                      </a:cubicBezTo>
                      <a:cubicBezTo>
                        <a:pt x="1306" y="9420"/>
                        <a:pt x="1591" y="9620"/>
                        <a:pt x="1905" y="9620"/>
                      </a:cubicBezTo>
                      <a:cubicBezTo>
                        <a:pt x="2034" y="9620"/>
                        <a:pt x="2168" y="9586"/>
                        <a:pt x="2296" y="9511"/>
                      </a:cubicBezTo>
                      <a:lnTo>
                        <a:pt x="2842" y="9184"/>
                      </a:lnTo>
                      <a:lnTo>
                        <a:pt x="2842" y="9184"/>
                      </a:lnTo>
                      <a:cubicBezTo>
                        <a:pt x="2442" y="9511"/>
                        <a:pt x="2296" y="10022"/>
                        <a:pt x="2478" y="10459"/>
                      </a:cubicBezTo>
                      <a:cubicBezTo>
                        <a:pt x="2603" y="10733"/>
                        <a:pt x="2864" y="10888"/>
                        <a:pt x="3146" y="10888"/>
                      </a:cubicBezTo>
                      <a:cubicBezTo>
                        <a:pt x="3275" y="10888"/>
                        <a:pt x="3408" y="10856"/>
                        <a:pt x="3535" y="10787"/>
                      </a:cubicBezTo>
                      <a:lnTo>
                        <a:pt x="4227" y="10277"/>
                      </a:lnTo>
                      <a:lnTo>
                        <a:pt x="4227" y="10277"/>
                      </a:lnTo>
                      <a:cubicBezTo>
                        <a:pt x="3535" y="10787"/>
                        <a:pt x="3608" y="11261"/>
                        <a:pt x="3753" y="11552"/>
                      </a:cubicBezTo>
                      <a:cubicBezTo>
                        <a:pt x="3877" y="11800"/>
                        <a:pt x="4135" y="11946"/>
                        <a:pt x="4391" y="11946"/>
                      </a:cubicBezTo>
                      <a:cubicBezTo>
                        <a:pt x="4512" y="11946"/>
                        <a:pt x="4632" y="11914"/>
                        <a:pt x="4737" y="11844"/>
                      </a:cubicBezTo>
                      <a:lnTo>
                        <a:pt x="8490" y="10131"/>
                      </a:lnTo>
                      <a:cubicBezTo>
                        <a:pt x="8600" y="10094"/>
                        <a:pt x="8709" y="10022"/>
                        <a:pt x="8818" y="9985"/>
                      </a:cubicBezTo>
                      <a:cubicBezTo>
                        <a:pt x="9053" y="10072"/>
                        <a:pt x="9326" y="10130"/>
                        <a:pt x="9636" y="10130"/>
                      </a:cubicBezTo>
                      <a:cubicBezTo>
                        <a:pt x="10623" y="10130"/>
                        <a:pt x="11990" y="9542"/>
                        <a:pt x="13737" y="7434"/>
                      </a:cubicBezTo>
                      <a:lnTo>
                        <a:pt x="10385" y="3608"/>
                      </a:lnTo>
                      <a:lnTo>
                        <a:pt x="5575" y="183"/>
                      </a:lnTo>
                      <a:cubicBezTo>
                        <a:pt x="5435" y="59"/>
                        <a:pt x="5262" y="1"/>
                        <a:pt x="5089" y="1"/>
                      </a:cubicBezTo>
                      <a:close/>
                    </a:path>
                  </a:pathLst>
                </a:custGeom>
                <a:solidFill>
                  <a:srgbClr val="A15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1564;p60">
              <a:extLst>
                <a:ext uri="{FF2B5EF4-FFF2-40B4-BE49-F238E27FC236}">
                  <a16:creationId xmlns:a16="http://schemas.microsoft.com/office/drawing/2014/main" id="{00C37037-4AAD-4AD2-AF32-597F7EDD14FF}"/>
                </a:ext>
              </a:extLst>
            </p:cNvPr>
            <p:cNvSpPr/>
            <p:nvPr/>
          </p:nvSpPr>
          <p:spPr>
            <a:xfrm rot="-900535" flipH="1">
              <a:off x="2915067" y="1610337"/>
              <a:ext cx="45062" cy="17476"/>
            </a:xfrm>
            <a:custGeom>
              <a:avLst/>
              <a:gdLst/>
              <a:ahLst/>
              <a:cxnLst/>
              <a:rect l="l" t="t" r="r" b="b"/>
              <a:pathLst>
                <a:path w="3154" h="1223" extrusionOk="0">
                  <a:moveTo>
                    <a:pt x="3154" y="0"/>
                  </a:moveTo>
                  <a:lnTo>
                    <a:pt x="3154" y="0"/>
                  </a:lnTo>
                  <a:cubicBezTo>
                    <a:pt x="2167" y="631"/>
                    <a:pt x="573" y="677"/>
                    <a:pt x="123" y="677"/>
                  </a:cubicBezTo>
                  <a:cubicBezTo>
                    <a:pt x="45" y="677"/>
                    <a:pt x="1" y="676"/>
                    <a:pt x="1" y="676"/>
                  </a:cubicBezTo>
                  <a:lnTo>
                    <a:pt x="1" y="676"/>
                  </a:lnTo>
                  <a:cubicBezTo>
                    <a:pt x="582" y="1075"/>
                    <a:pt x="1073" y="1222"/>
                    <a:pt x="1482" y="1222"/>
                  </a:cubicBezTo>
                  <a:cubicBezTo>
                    <a:pt x="2658" y="1222"/>
                    <a:pt x="3154" y="0"/>
                    <a:pt x="3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65;p60">
              <a:extLst>
                <a:ext uri="{FF2B5EF4-FFF2-40B4-BE49-F238E27FC236}">
                  <a16:creationId xmlns:a16="http://schemas.microsoft.com/office/drawing/2014/main" id="{3ACE24C7-7031-47DC-8CF9-DFBECE56ED30}"/>
                </a:ext>
              </a:extLst>
            </p:cNvPr>
            <p:cNvSpPr/>
            <p:nvPr/>
          </p:nvSpPr>
          <p:spPr>
            <a:xfrm rot="-900535" flipH="1">
              <a:off x="2460817" y="1915137"/>
              <a:ext cx="45062" cy="17476"/>
            </a:xfrm>
            <a:custGeom>
              <a:avLst/>
              <a:gdLst/>
              <a:ahLst/>
              <a:cxnLst/>
              <a:rect l="l" t="t" r="r" b="b"/>
              <a:pathLst>
                <a:path w="3154" h="1223" extrusionOk="0">
                  <a:moveTo>
                    <a:pt x="3154" y="0"/>
                  </a:moveTo>
                  <a:lnTo>
                    <a:pt x="3154" y="0"/>
                  </a:lnTo>
                  <a:cubicBezTo>
                    <a:pt x="2167" y="631"/>
                    <a:pt x="573" y="677"/>
                    <a:pt x="123" y="677"/>
                  </a:cubicBezTo>
                  <a:cubicBezTo>
                    <a:pt x="45" y="677"/>
                    <a:pt x="1" y="676"/>
                    <a:pt x="1" y="676"/>
                  </a:cubicBezTo>
                  <a:lnTo>
                    <a:pt x="1" y="676"/>
                  </a:lnTo>
                  <a:cubicBezTo>
                    <a:pt x="582" y="1075"/>
                    <a:pt x="1073" y="1222"/>
                    <a:pt x="1482" y="1222"/>
                  </a:cubicBezTo>
                  <a:cubicBezTo>
                    <a:pt x="2658" y="1222"/>
                    <a:pt x="3154" y="0"/>
                    <a:pt x="3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/>
          <p:nvPr/>
        </p:nvSpPr>
        <p:spPr>
          <a:xfrm flipH="1">
            <a:off x="1105403" y="2510597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/>
          <p:nvPr/>
        </p:nvSpPr>
        <p:spPr>
          <a:xfrm flipH="1">
            <a:off x="4806103" y="1277771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5"/>
          <p:cNvSpPr/>
          <p:nvPr/>
        </p:nvSpPr>
        <p:spPr>
          <a:xfrm flipH="1">
            <a:off x="4806103" y="2510597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/>
          <p:nvPr/>
        </p:nvSpPr>
        <p:spPr>
          <a:xfrm flipH="1">
            <a:off x="1105403" y="1277771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 txBox="1">
            <a:spLocks noGrp="1"/>
          </p:cNvSpPr>
          <p:nvPr>
            <p:ph type="title"/>
          </p:nvPr>
        </p:nvSpPr>
        <p:spPr>
          <a:xfrm>
            <a:off x="2664000" y="322846"/>
            <a:ext cx="38160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Agenda</a:t>
            </a:r>
            <a:endParaRPr/>
          </a:p>
        </p:txBody>
      </p:sp>
      <p:sp>
        <p:nvSpPr>
          <p:cNvPr id="419" name="Google Shape;419;p35"/>
          <p:cNvSpPr txBox="1">
            <a:spLocks noGrp="1"/>
          </p:cNvSpPr>
          <p:nvPr>
            <p:ph type="subTitle" idx="1"/>
          </p:nvPr>
        </p:nvSpPr>
        <p:spPr>
          <a:xfrm>
            <a:off x="2002961" y="1646171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title" idx="3"/>
          </p:nvPr>
        </p:nvSpPr>
        <p:spPr>
          <a:xfrm>
            <a:off x="1363799" y="1646171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2" name="Google Shape;422;p35"/>
          <p:cNvSpPr txBox="1">
            <a:spLocks noGrp="1"/>
          </p:cNvSpPr>
          <p:nvPr>
            <p:ph type="subTitle" idx="4"/>
          </p:nvPr>
        </p:nvSpPr>
        <p:spPr>
          <a:xfrm>
            <a:off x="5710911" y="1646171"/>
            <a:ext cx="20682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Mid-term Recap</a:t>
            </a:r>
            <a:endParaRPr/>
          </a:p>
        </p:txBody>
      </p:sp>
      <p:sp>
        <p:nvSpPr>
          <p:cNvPr id="424" name="Google Shape;424;p35"/>
          <p:cNvSpPr txBox="1">
            <a:spLocks noGrp="1"/>
          </p:cNvSpPr>
          <p:nvPr>
            <p:ph type="title" idx="6"/>
          </p:nvPr>
        </p:nvSpPr>
        <p:spPr>
          <a:xfrm>
            <a:off x="5069999" y="1646171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7"/>
          </p:nvPr>
        </p:nvSpPr>
        <p:spPr>
          <a:xfrm>
            <a:off x="2002961" y="2711947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/>
              <a:t>Baseline</a:t>
            </a:r>
          </a:p>
        </p:txBody>
      </p:sp>
      <p:sp>
        <p:nvSpPr>
          <p:cNvPr id="427" name="Google Shape;427;p35"/>
          <p:cNvSpPr txBox="1">
            <a:spLocks noGrp="1"/>
          </p:cNvSpPr>
          <p:nvPr>
            <p:ph type="title" idx="9"/>
          </p:nvPr>
        </p:nvSpPr>
        <p:spPr>
          <a:xfrm>
            <a:off x="1363799" y="2864347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8" name="Google Shape;428;p35"/>
          <p:cNvSpPr txBox="1">
            <a:spLocks noGrp="1"/>
          </p:cNvSpPr>
          <p:nvPr>
            <p:ph type="subTitle" idx="13"/>
          </p:nvPr>
        </p:nvSpPr>
        <p:spPr>
          <a:xfrm>
            <a:off x="5710911" y="2711947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/>
              <a:t>Algorithms</a:t>
            </a:r>
            <a:endParaRPr/>
          </a:p>
        </p:txBody>
      </p:sp>
      <p:sp>
        <p:nvSpPr>
          <p:cNvPr id="430" name="Google Shape;430;p35"/>
          <p:cNvSpPr txBox="1">
            <a:spLocks noGrp="1"/>
          </p:cNvSpPr>
          <p:nvPr>
            <p:ph type="title" idx="15"/>
          </p:nvPr>
        </p:nvSpPr>
        <p:spPr>
          <a:xfrm>
            <a:off x="5069999" y="2864347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" name="Google Shape;414;p35">
            <a:extLst>
              <a:ext uri="{FF2B5EF4-FFF2-40B4-BE49-F238E27FC236}">
                <a16:creationId xmlns:a16="http://schemas.microsoft.com/office/drawing/2014/main" id="{BBE254BE-72F2-DF4C-934B-41760A4F674B}"/>
              </a:ext>
            </a:extLst>
          </p:cNvPr>
          <p:cNvSpPr/>
          <p:nvPr/>
        </p:nvSpPr>
        <p:spPr>
          <a:xfrm flipH="1">
            <a:off x="1142141" y="3740392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16;p35">
            <a:extLst>
              <a:ext uri="{FF2B5EF4-FFF2-40B4-BE49-F238E27FC236}">
                <a16:creationId xmlns:a16="http://schemas.microsoft.com/office/drawing/2014/main" id="{5E299AA6-D134-9347-8D16-A7156F61E89E}"/>
              </a:ext>
            </a:extLst>
          </p:cNvPr>
          <p:cNvSpPr/>
          <p:nvPr/>
        </p:nvSpPr>
        <p:spPr>
          <a:xfrm flipH="1">
            <a:off x="4842841" y="3740392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25;p35">
            <a:extLst>
              <a:ext uri="{FF2B5EF4-FFF2-40B4-BE49-F238E27FC236}">
                <a16:creationId xmlns:a16="http://schemas.microsoft.com/office/drawing/2014/main" id="{98653C47-8196-204D-AB3D-B98BE8B38F9E}"/>
              </a:ext>
            </a:extLst>
          </p:cNvPr>
          <p:cNvSpPr txBox="1">
            <a:spLocks/>
          </p:cNvSpPr>
          <p:nvPr/>
        </p:nvSpPr>
        <p:spPr>
          <a:xfrm>
            <a:off x="2039699" y="3941742"/>
            <a:ext cx="20682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altLang="zh-CN"/>
              <a:t>Performance</a:t>
            </a:r>
            <a:endParaRPr lang="en-US"/>
          </a:p>
        </p:txBody>
      </p:sp>
      <p:sp>
        <p:nvSpPr>
          <p:cNvPr id="30" name="Google Shape;427;p35">
            <a:extLst>
              <a:ext uri="{FF2B5EF4-FFF2-40B4-BE49-F238E27FC236}">
                <a16:creationId xmlns:a16="http://schemas.microsoft.com/office/drawing/2014/main" id="{4683B6DF-6EF7-1446-AD1E-1FFF486535E8}"/>
              </a:ext>
            </a:extLst>
          </p:cNvPr>
          <p:cNvSpPr txBox="1">
            <a:spLocks/>
          </p:cNvSpPr>
          <p:nvPr/>
        </p:nvSpPr>
        <p:spPr>
          <a:xfrm>
            <a:off x="1400537" y="4094142"/>
            <a:ext cx="675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Oswald Regular"/>
              <a:buNone/>
              <a:defRPr sz="30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</a:t>
            </a:r>
            <a:r>
              <a:rPr lang="en-US" altLang="zh-CN"/>
              <a:t>5</a:t>
            </a:r>
            <a:endParaRPr lang="en"/>
          </a:p>
        </p:txBody>
      </p:sp>
      <p:sp>
        <p:nvSpPr>
          <p:cNvPr id="31" name="Google Shape;428;p35">
            <a:extLst>
              <a:ext uri="{FF2B5EF4-FFF2-40B4-BE49-F238E27FC236}">
                <a16:creationId xmlns:a16="http://schemas.microsoft.com/office/drawing/2014/main" id="{F11D5FD2-4C6B-AA48-819A-BE59952ED172}"/>
              </a:ext>
            </a:extLst>
          </p:cNvPr>
          <p:cNvSpPr txBox="1">
            <a:spLocks/>
          </p:cNvSpPr>
          <p:nvPr/>
        </p:nvSpPr>
        <p:spPr>
          <a:xfrm>
            <a:off x="5747649" y="3941742"/>
            <a:ext cx="20682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Oswald"/>
              <a:buNone/>
              <a:defRPr sz="1800" b="1" i="0" u="none" strike="noStrike" cap="none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altLang="zh-CN"/>
              <a:t>Conclusion</a:t>
            </a:r>
            <a:endParaRPr lang="en-US"/>
          </a:p>
        </p:txBody>
      </p:sp>
      <p:sp>
        <p:nvSpPr>
          <p:cNvPr id="32" name="Google Shape;430;p35">
            <a:extLst>
              <a:ext uri="{FF2B5EF4-FFF2-40B4-BE49-F238E27FC236}">
                <a16:creationId xmlns:a16="http://schemas.microsoft.com/office/drawing/2014/main" id="{80AE2BA0-244B-B04D-A0EC-1E4BE9ED89AB}"/>
              </a:ext>
            </a:extLst>
          </p:cNvPr>
          <p:cNvSpPr txBox="1">
            <a:spLocks/>
          </p:cNvSpPr>
          <p:nvPr/>
        </p:nvSpPr>
        <p:spPr>
          <a:xfrm>
            <a:off x="5106737" y="4094142"/>
            <a:ext cx="675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Oswald Regular"/>
              <a:buNone/>
              <a:defRPr sz="30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</a:t>
            </a:r>
            <a:r>
              <a:rPr lang="en-US" altLang="zh-CN"/>
              <a:t>6</a:t>
            </a:r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subTitle" idx="1"/>
          </p:nvPr>
        </p:nvSpPr>
        <p:spPr>
          <a:xfrm>
            <a:off x="510496" y="1776107"/>
            <a:ext cx="4085114" cy="158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800"/>
              <a:t>Traditional taxi services are unable to provide estimated fares for users. </a:t>
            </a:r>
          </a:p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800" b="1"/>
              <a:t>Our goal </a:t>
            </a:r>
            <a:r>
              <a:rPr lang="en-US"/>
              <a:t>is to figure out the uncertainty of traditional taxi service and provide users their estimated taxi fare to compare with other riding services, like Uber and Lyft</a:t>
            </a:r>
            <a:endParaRPr/>
          </a:p>
        </p:txBody>
      </p:sp>
      <p:sp>
        <p:nvSpPr>
          <p:cNvPr id="517" name="Google Shape;517;p36"/>
          <p:cNvSpPr txBox="1">
            <a:spLocks noGrp="1"/>
          </p:cNvSpPr>
          <p:nvPr>
            <p:ph type="title"/>
          </p:nvPr>
        </p:nvSpPr>
        <p:spPr>
          <a:xfrm>
            <a:off x="1170572" y="578516"/>
            <a:ext cx="3301904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Problem</a:t>
            </a:r>
            <a:r>
              <a:rPr lang="zh-CN" altLang="en-US"/>
              <a:t> </a:t>
            </a:r>
            <a:r>
              <a:rPr lang="en-US" altLang="zh-CN"/>
              <a:t>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298;p33">
            <a:extLst>
              <a:ext uri="{FF2B5EF4-FFF2-40B4-BE49-F238E27FC236}">
                <a16:creationId xmlns:a16="http://schemas.microsoft.com/office/drawing/2014/main" id="{472C9A4A-31AD-964C-9039-469BEA4B7117}"/>
              </a:ext>
            </a:extLst>
          </p:cNvPr>
          <p:cNvGrpSpPr/>
          <p:nvPr/>
        </p:nvGrpSpPr>
        <p:grpSpPr>
          <a:xfrm>
            <a:off x="4774930" y="1147927"/>
            <a:ext cx="4078127" cy="2609228"/>
            <a:chOff x="4774930" y="1147927"/>
            <a:chExt cx="4078127" cy="2609228"/>
          </a:xfrm>
        </p:grpSpPr>
        <p:grpSp>
          <p:nvGrpSpPr>
            <p:cNvPr id="86" name="Google Shape;299;p33">
              <a:extLst>
                <a:ext uri="{FF2B5EF4-FFF2-40B4-BE49-F238E27FC236}">
                  <a16:creationId xmlns:a16="http://schemas.microsoft.com/office/drawing/2014/main" id="{4872241B-BECD-AE4D-90D5-21B694BA36B0}"/>
                </a:ext>
              </a:extLst>
            </p:cNvPr>
            <p:cNvGrpSpPr/>
            <p:nvPr/>
          </p:nvGrpSpPr>
          <p:grpSpPr>
            <a:xfrm flipH="1">
              <a:off x="4774930" y="2423427"/>
              <a:ext cx="3721114" cy="1333728"/>
              <a:chOff x="5443311" y="2503600"/>
              <a:chExt cx="3432129" cy="1192106"/>
            </a:xfrm>
          </p:grpSpPr>
          <p:sp>
            <p:nvSpPr>
              <p:cNvPr id="151" name="Google Shape;300;p33">
                <a:extLst>
                  <a:ext uri="{FF2B5EF4-FFF2-40B4-BE49-F238E27FC236}">
                    <a16:creationId xmlns:a16="http://schemas.microsoft.com/office/drawing/2014/main" id="{6366C38E-5856-AE45-8A9C-AD0D35F3DBD2}"/>
                  </a:ext>
                </a:extLst>
              </p:cNvPr>
              <p:cNvSpPr/>
              <p:nvPr/>
            </p:nvSpPr>
            <p:spPr>
              <a:xfrm>
                <a:off x="6650156" y="3167608"/>
                <a:ext cx="523052" cy="528098"/>
              </a:xfrm>
              <a:custGeom>
                <a:avLst/>
                <a:gdLst/>
                <a:ahLst/>
                <a:cxnLst/>
                <a:rect l="l" t="t" r="r" b="b"/>
                <a:pathLst>
                  <a:path w="32855" h="33172" extrusionOk="0">
                    <a:moveTo>
                      <a:pt x="12830" y="0"/>
                    </a:moveTo>
                    <a:cubicBezTo>
                      <a:pt x="5731" y="0"/>
                      <a:pt x="1" y="7418"/>
                      <a:pt x="1" y="16586"/>
                    </a:cubicBezTo>
                    <a:cubicBezTo>
                      <a:pt x="1" y="25754"/>
                      <a:pt x="5731" y="33172"/>
                      <a:pt x="12830" y="33172"/>
                    </a:cubicBezTo>
                    <a:lnTo>
                      <a:pt x="20025" y="33172"/>
                    </a:lnTo>
                    <a:cubicBezTo>
                      <a:pt x="27124" y="33172"/>
                      <a:pt x="32855" y="25754"/>
                      <a:pt x="32855" y="16586"/>
                    </a:cubicBezTo>
                    <a:cubicBezTo>
                      <a:pt x="32855" y="7418"/>
                      <a:pt x="27124" y="0"/>
                      <a:pt x="200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01;p33">
                <a:extLst>
                  <a:ext uri="{FF2B5EF4-FFF2-40B4-BE49-F238E27FC236}">
                    <a16:creationId xmlns:a16="http://schemas.microsoft.com/office/drawing/2014/main" id="{A85BEEEF-8532-BB42-96A0-DBC250CCB07F}"/>
                  </a:ext>
                </a:extLst>
              </p:cNvPr>
              <p:cNvSpPr/>
              <p:nvPr/>
            </p:nvSpPr>
            <p:spPr>
              <a:xfrm>
                <a:off x="8082074" y="3167608"/>
                <a:ext cx="522542" cy="528098"/>
              </a:xfrm>
              <a:custGeom>
                <a:avLst/>
                <a:gdLst/>
                <a:ahLst/>
                <a:cxnLst/>
                <a:rect l="l" t="t" r="r" b="b"/>
                <a:pathLst>
                  <a:path w="32823" h="33172" extrusionOk="0">
                    <a:moveTo>
                      <a:pt x="12798" y="0"/>
                    </a:moveTo>
                    <a:cubicBezTo>
                      <a:pt x="5731" y="0"/>
                      <a:pt x="1" y="7418"/>
                      <a:pt x="1" y="16586"/>
                    </a:cubicBezTo>
                    <a:cubicBezTo>
                      <a:pt x="1" y="25754"/>
                      <a:pt x="5731" y="33172"/>
                      <a:pt x="12798" y="33172"/>
                    </a:cubicBezTo>
                    <a:lnTo>
                      <a:pt x="20025" y="33172"/>
                    </a:lnTo>
                    <a:cubicBezTo>
                      <a:pt x="27092" y="33172"/>
                      <a:pt x="32822" y="25754"/>
                      <a:pt x="32822" y="16586"/>
                    </a:cubicBezTo>
                    <a:cubicBezTo>
                      <a:pt x="32822" y="7418"/>
                      <a:pt x="27092" y="0"/>
                      <a:pt x="200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02;p33">
                <a:extLst>
                  <a:ext uri="{FF2B5EF4-FFF2-40B4-BE49-F238E27FC236}">
                    <a16:creationId xmlns:a16="http://schemas.microsoft.com/office/drawing/2014/main" id="{5862E207-B839-9849-8FE8-FBAFE71F7CDA}"/>
                  </a:ext>
                </a:extLst>
              </p:cNvPr>
              <p:cNvSpPr/>
              <p:nvPr/>
            </p:nvSpPr>
            <p:spPr>
              <a:xfrm>
                <a:off x="7009035" y="3103729"/>
                <a:ext cx="846387" cy="378100"/>
              </a:xfrm>
              <a:custGeom>
                <a:avLst/>
                <a:gdLst/>
                <a:ahLst/>
                <a:cxnLst/>
                <a:rect l="l" t="t" r="r" b="b"/>
                <a:pathLst>
                  <a:path w="53165" h="23750" extrusionOk="0">
                    <a:moveTo>
                      <a:pt x="0" y="1"/>
                    </a:moveTo>
                    <a:lnTo>
                      <a:pt x="0" y="23750"/>
                    </a:lnTo>
                    <a:lnTo>
                      <a:pt x="53164" y="23750"/>
                    </a:lnTo>
                    <a:lnTo>
                      <a:pt x="531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03;p33">
                <a:extLst>
                  <a:ext uri="{FF2B5EF4-FFF2-40B4-BE49-F238E27FC236}">
                    <a16:creationId xmlns:a16="http://schemas.microsoft.com/office/drawing/2014/main" id="{9703E063-06B9-F545-BE40-DD93CDEED21C}"/>
                  </a:ext>
                </a:extLst>
              </p:cNvPr>
              <p:cNvSpPr/>
              <p:nvPr/>
            </p:nvSpPr>
            <p:spPr>
              <a:xfrm>
                <a:off x="7272606" y="3179263"/>
                <a:ext cx="39836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23" h="32409" extrusionOk="0">
                    <a:moveTo>
                      <a:pt x="12511" y="0"/>
                    </a:moveTo>
                    <a:cubicBezTo>
                      <a:pt x="5603" y="0"/>
                      <a:pt x="0" y="7259"/>
                      <a:pt x="0" y="16204"/>
                    </a:cubicBezTo>
                    <a:cubicBezTo>
                      <a:pt x="0" y="25150"/>
                      <a:pt x="5603" y="32408"/>
                      <a:pt x="12511" y="32408"/>
                    </a:cubicBezTo>
                    <a:cubicBezTo>
                      <a:pt x="19419" y="32408"/>
                      <a:pt x="25022" y="25150"/>
                      <a:pt x="25022" y="16204"/>
                    </a:cubicBezTo>
                    <a:cubicBezTo>
                      <a:pt x="25022" y="7259"/>
                      <a:pt x="19419" y="0"/>
                      <a:pt x="125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04;p33">
                <a:extLst>
                  <a:ext uri="{FF2B5EF4-FFF2-40B4-BE49-F238E27FC236}">
                    <a16:creationId xmlns:a16="http://schemas.microsoft.com/office/drawing/2014/main" id="{0926CC90-8E43-F24C-B287-F0E807C40DAA}"/>
                  </a:ext>
                </a:extLst>
              </p:cNvPr>
              <p:cNvSpPr/>
              <p:nvPr/>
            </p:nvSpPr>
            <p:spPr>
              <a:xfrm>
                <a:off x="7359778" y="3179263"/>
                <a:ext cx="226558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32409" extrusionOk="0">
                    <a:moveTo>
                      <a:pt x="1" y="0"/>
                    </a:moveTo>
                    <a:lnTo>
                      <a:pt x="1" y="32408"/>
                    </a:lnTo>
                    <a:lnTo>
                      <a:pt x="7036" y="32408"/>
                    </a:lnTo>
                    <a:lnTo>
                      <a:pt x="14231" y="25213"/>
                    </a:lnTo>
                    <a:lnTo>
                      <a:pt x="70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05;p33">
                <a:extLst>
                  <a:ext uri="{FF2B5EF4-FFF2-40B4-BE49-F238E27FC236}">
                    <a16:creationId xmlns:a16="http://schemas.microsoft.com/office/drawing/2014/main" id="{845FF5A4-C7D5-8B43-8B91-93F2FA5E81A7}"/>
                  </a:ext>
                </a:extLst>
              </p:cNvPr>
              <p:cNvSpPr/>
              <p:nvPr/>
            </p:nvSpPr>
            <p:spPr>
              <a:xfrm>
                <a:off x="7160070" y="3179263"/>
                <a:ext cx="39887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55" h="32409" extrusionOk="0">
                    <a:moveTo>
                      <a:pt x="12544" y="0"/>
                    </a:moveTo>
                    <a:cubicBezTo>
                      <a:pt x="5636" y="0"/>
                      <a:pt x="1" y="7259"/>
                      <a:pt x="1" y="16204"/>
                    </a:cubicBezTo>
                    <a:cubicBezTo>
                      <a:pt x="1" y="25150"/>
                      <a:pt x="5636" y="32408"/>
                      <a:pt x="12544" y="32408"/>
                    </a:cubicBezTo>
                    <a:cubicBezTo>
                      <a:pt x="19452" y="32408"/>
                      <a:pt x="25055" y="25150"/>
                      <a:pt x="25055" y="16204"/>
                    </a:cubicBezTo>
                    <a:cubicBezTo>
                      <a:pt x="25055" y="7259"/>
                      <a:pt x="19452" y="0"/>
                      <a:pt x="12544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06;p33">
                <a:extLst>
                  <a:ext uri="{FF2B5EF4-FFF2-40B4-BE49-F238E27FC236}">
                    <a16:creationId xmlns:a16="http://schemas.microsoft.com/office/drawing/2014/main" id="{2DCB90A4-50A8-2E47-8D89-705AA894CE6D}"/>
                  </a:ext>
                </a:extLst>
              </p:cNvPr>
              <p:cNvSpPr/>
              <p:nvPr/>
            </p:nvSpPr>
            <p:spPr>
              <a:xfrm>
                <a:off x="7249790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7" y="1"/>
                      <a:pt x="1" y="3662"/>
                      <a:pt x="1" y="8182"/>
                    </a:cubicBezTo>
                    <a:cubicBezTo>
                      <a:pt x="1" y="12703"/>
                      <a:pt x="2707" y="16395"/>
                      <a:pt x="6049" y="16395"/>
                    </a:cubicBezTo>
                    <a:cubicBezTo>
                      <a:pt x="9360" y="16395"/>
                      <a:pt x="12098" y="12703"/>
                      <a:pt x="12098" y="8182"/>
                    </a:cubicBezTo>
                    <a:cubicBezTo>
                      <a:pt x="12098" y="3662"/>
                      <a:pt x="9360" y="1"/>
                      <a:pt x="6049" y="1"/>
                    </a:cubicBezTo>
                    <a:close/>
                  </a:path>
                </a:pathLst>
              </a:custGeom>
              <a:solidFill>
                <a:srgbClr val="B8B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07;p33">
                <a:extLst>
                  <a:ext uri="{FF2B5EF4-FFF2-40B4-BE49-F238E27FC236}">
                    <a16:creationId xmlns:a16="http://schemas.microsoft.com/office/drawing/2014/main" id="{69AC9E27-EFD7-E549-877D-EE39F3A49AA3}"/>
                  </a:ext>
                </a:extLst>
              </p:cNvPr>
              <p:cNvSpPr/>
              <p:nvPr/>
            </p:nvSpPr>
            <p:spPr>
              <a:xfrm>
                <a:off x="7294403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6" y="1"/>
                      <a:pt x="0" y="3662"/>
                      <a:pt x="0" y="8182"/>
                    </a:cubicBezTo>
                    <a:cubicBezTo>
                      <a:pt x="0" y="12703"/>
                      <a:pt x="2706" y="16395"/>
                      <a:pt x="6049" y="16395"/>
                    </a:cubicBezTo>
                    <a:cubicBezTo>
                      <a:pt x="9391" y="16395"/>
                      <a:pt x="12097" y="12703"/>
                      <a:pt x="12097" y="8182"/>
                    </a:cubicBezTo>
                    <a:cubicBezTo>
                      <a:pt x="12097" y="3662"/>
                      <a:pt x="9391" y="1"/>
                      <a:pt x="6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08;p33">
                <a:extLst>
                  <a:ext uri="{FF2B5EF4-FFF2-40B4-BE49-F238E27FC236}">
                    <a16:creationId xmlns:a16="http://schemas.microsoft.com/office/drawing/2014/main" id="{EC985253-86BE-9941-94C7-0B77486E1DA9}"/>
                  </a:ext>
                </a:extLst>
              </p:cNvPr>
              <p:cNvSpPr/>
              <p:nvPr/>
            </p:nvSpPr>
            <p:spPr>
              <a:xfrm>
                <a:off x="5577627" y="3103729"/>
                <a:ext cx="845877" cy="378100"/>
              </a:xfrm>
              <a:custGeom>
                <a:avLst/>
                <a:gdLst/>
                <a:ahLst/>
                <a:cxnLst/>
                <a:rect l="l" t="t" r="r" b="b"/>
                <a:pathLst>
                  <a:path w="53133" h="23750" extrusionOk="0">
                    <a:moveTo>
                      <a:pt x="0" y="1"/>
                    </a:moveTo>
                    <a:lnTo>
                      <a:pt x="0" y="23750"/>
                    </a:lnTo>
                    <a:lnTo>
                      <a:pt x="53133" y="23750"/>
                    </a:lnTo>
                    <a:lnTo>
                      <a:pt x="531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09;p33">
                <a:extLst>
                  <a:ext uri="{FF2B5EF4-FFF2-40B4-BE49-F238E27FC236}">
                    <a16:creationId xmlns:a16="http://schemas.microsoft.com/office/drawing/2014/main" id="{3C0910B3-924A-384B-B055-1A6F9DF69509}"/>
                  </a:ext>
                </a:extLst>
              </p:cNvPr>
              <p:cNvSpPr/>
              <p:nvPr/>
            </p:nvSpPr>
            <p:spPr>
              <a:xfrm>
                <a:off x="5840689" y="3179263"/>
                <a:ext cx="39887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55" h="32409" extrusionOk="0">
                    <a:moveTo>
                      <a:pt x="12512" y="0"/>
                    </a:moveTo>
                    <a:cubicBezTo>
                      <a:pt x="5604" y="0"/>
                      <a:pt x="1" y="7259"/>
                      <a:pt x="1" y="16204"/>
                    </a:cubicBezTo>
                    <a:cubicBezTo>
                      <a:pt x="1" y="25150"/>
                      <a:pt x="5604" y="32408"/>
                      <a:pt x="12512" y="32408"/>
                    </a:cubicBezTo>
                    <a:cubicBezTo>
                      <a:pt x="19452" y="32408"/>
                      <a:pt x="25055" y="25150"/>
                      <a:pt x="25055" y="16204"/>
                    </a:cubicBezTo>
                    <a:cubicBezTo>
                      <a:pt x="25055" y="7259"/>
                      <a:pt x="19452" y="0"/>
                      <a:pt x="125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10;p33">
                <a:extLst>
                  <a:ext uri="{FF2B5EF4-FFF2-40B4-BE49-F238E27FC236}">
                    <a16:creationId xmlns:a16="http://schemas.microsoft.com/office/drawing/2014/main" id="{084C12BA-F7B0-B343-A39D-0193BD7AFB73}"/>
                  </a:ext>
                </a:extLst>
              </p:cNvPr>
              <p:cNvSpPr/>
              <p:nvPr/>
            </p:nvSpPr>
            <p:spPr>
              <a:xfrm>
                <a:off x="5927877" y="3179263"/>
                <a:ext cx="227067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32409" extrusionOk="0">
                    <a:moveTo>
                      <a:pt x="0" y="0"/>
                    </a:moveTo>
                    <a:lnTo>
                      <a:pt x="0" y="32408"/>
                    </a:lnTo>
                    <a:lnTo>
                      <a:pt x="7036" y="32408"/>
                    </a:lnTo>
                    <a:lnTo>
                      <a:pt x="14262" y="25213"/>
                    </a:lnTo>
                    <a:lnTo>
                      <a:pt x="70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11;p33">
                <a:extLst>
                  <a:ext uri="{FF2B5EF4-FFF2-40B4-BE49-F238E27FC236}">
                    <a16:creationId xmlns:a16="http://schemas.microsoft.com/office/drawing/2014/main" id="{35FF8997-F213-714A-B3EA-C0D0BF314FF9}"/>
                  </a:ext>
                </a:extLst>
              </p:cNvPr>
              <p:cNvSpPr/>
              <p:nvPr/>
            </p:nvSpPr>
            <p:spPr>
              <a:xfrm>
                <a:off x="5728678" y="3179263"/>
                <a:ext cx="39836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23" h="32409" extrusionOk="0">
                    <a:moveTo>
                      <a:pt x="12511" y="0"/>
                    </a:moveTo>
                    <a:cubicBezTo>
                      <a:pt x="5603" y="0"/>
                      <a:pt x="0" y="7259"/>
                      <a:pt x="0" y="16204"/>
                    </a:cubicBezTo>
                    <a:cubicBezTo>
                      <a:pt x="0" y="25150"/>
                      <a:pt x="5603" y="32408"/>
                      <a:pt x="12511" y="32408"/>
                    </a:cubicBezTo>
                    <a:cubicBezTo>
                      <a:pt x="19419" y="32408"/>
                      <a:pt x="25022" y="25150"/>
                      <a:pt x="25022" y="16204"/>
                    </a:cubicBezTo>
                    <a:cubicBezTo>
                      <a:pt x="25022" y="7259"/>
                      <a:pt x="19419" y="0"/>
                      <a:pt x="12511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12;p33">
                <a:extLst>
                  <a:ext uri="{FF2B5EF4-FFF2-40B4-BE49-F238E27FC236}">
                    <a16:creationId xmlns:a16="http://schemas.microsoft.com/office/drawing/2014/main" id="{53A3E9B5-D675-054C-8EBF-515D803CDE7A}"/>
                  </a:ext>
                </a:extLst>
              </p:cNvPr>
              <p:cNvSpPr/>
              <p:nvPr/>
            </p:nvSpPr>
            <p:spPr>
              <a:xfrm>
                <a:off x="5816113" y="3316541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6" y="1"/>
                      <a:pt x="0" y="3662"/>
                      <a:pt x="0" y="8182"/>
                    </a:cubicBezTo>
                    <a:cubicBezTo>
                      <a:pt x="0" y="12703"/>
                      <a:pt x="2706" y="16395"/>
                      <a:pt x="6049" y="16395"/>
                    </a:cubicBezTo>
                    <a:cubicBezTo>
                      <a:pt x="9391" y="16395"/>
                      <a:pt x="12097" y="12703"/>
                      <a:pt x="12097" y="8182"/>
                    </a:cubicBezTo>
                    <a:cubicBezTo>
                      <a:pt x="12097" y="3662"/>
                      <a:pt x="9391" y="1"/>
                      <a:pt x="6049" y="1"/>
                    </a:cubicBezTo>
                    <a:close/>
                  </a:path>
                </a:pathLst>
              </a:custGeom>
              <a:solidFill>
                <a:srgbClr val="B8B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13;p33">
                <a:extLst>
                  <a:ext uri="{FF2B5EF4-FFF2-40B4-BE49-F238E27FC236}">
                    <a16:creationId xmlns:a16="http://schemas.microsoft.com/office/drawing/2014/main" id="{A4DA0AF2-C996-024C-9B61-5C99FC647B3F}"/>
                  </a:ext>
                </a:extLst>
              </p:cNvPr>
              <p:cNvSpPr/>
              <p:nvPr/>
            </p:nvSpPr>
            <p:spPr>
              <a:xfrm>
                <a:off x="5862486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38" y="1"/>
                      <a:pt x="1" y="3662"/>
                      <a:pt x="1" y="8182"/>
                    </a:cubicBezTo>
                    <a:cubicBezTo>
                      <a:pt x="1" y="12703"/>
                      <a:pt x="2738" y="16395"/>
                      <a:pt x="6049" y="16395"/>
                    </a:cubicBezTo>
                    <a:cubicBezTo>
                      <a:pt x="9392" y="16395"/>
                      <a:pt x="12098" y="12703"/>
                      <a:pt x="12098" y="8182"/>
                    </a:cubicBezTo>
                    <a:cubicBezTo>
                      <a:pt x="12098" y="3662"/>
                      <a:pt x="9392" y="1"/>
                      <a:pt x="6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14;p33">
                <a:extLst>
                  <a:ext uri="{FF2B5EF4-FFF2-40B4-BE49-F238E27FC236}">
                    <a16:creationId xmlns:a16="http://schemas.microsoft.com/office/drawing/2014/main" id="{59AB2F01-93A6-9B45-8A54-11EAB43EA26D}"/>
                  </a:ext>
                </a:extLst>
              </p:cNvPr>
              <p:cNvSpPr/>
              <p:nvPr/>
            </p:nvSpPr>
            <p:spPr>
              <a:xfrm>
                <a:off x="5443311" y="2627186"/>
                <a:ext cx="3432129" cy="855095"/>
              </a:xfrm>
              <a:custGeom>
                <a:avLst/>
                <a:gdLst/>
                <a:ahLst/>
                <a:cxnLst/>
                <a:rect l="l" t="t" r="r" b="b"/>
                <a:pathLst>
                  <a:path w="215586" h="53712" extrusionOk="0">
                    <a:moveTo>
                      <a:pt x="118190" y="0"/>
                    </a:moveTo>
                    <a:cubicBezTo>
                      <a:pt x="117929" y="0"/>
                      <a:pt x="117668" y="2"/>
                      <a:pt x="117407" y="6"/>
                    </a:cubicBezTo>
                    <a:lnTo>
                      <a:pt x="55998" y="325"/>
                    </a:lnTo>
                    <a:cubicBezTo>
                      <a:pt x="46224" y="325"/>
                      <a:pt x="19515" y="16751"/>
                      <a:pt x="19515" y="16751"/>
                    </a:cubicBezTo>
                    <a:cubicBezTo>
                      <a:pt x="19127" y="16746"/>
                      <a:pt x="18739" y="16743"/>
                      <a:pt x="18351" y="16743"/>
                    </a:cubicBezTo>
                    <a:cubicBezTo>
                      <a:pt x="14511" y="16743"/>
                      <a:pt x="10696" y="17027"/>
                      <a:pt x="6908" y="17547"/>
                    </a:cubicBezTo>
                    <a:cubicBezTo>
                      <a:pt x="2929" y="18120"/>
                      <a:pt x="0" y="21527"/>
                      <a:pt x="0" y="25538"/>
                    </a:cubicBezTo>
                    <a:lnTo>
                      <a:pt x="0" y="53680"/>
                    </a:lnTo>
                    <a:lnTo>
                      <a:pt x="0" y="53712"/>
                    </a:lnTo>
                    <a:lnTo>
                      <a:pt x="16077" y="53712"/>
                    </a:lnTo>
                    <a:cubicBezTo>
                      <a:pt x="16077" y="53712"/>
                      <a:pt x="14867" y="34547"/>
                      <a:pt x="30466" y="33815"/>
                    </a:cubicBezTo>
                    <a:cubicBezTo>
                      <a:pt x="30738" y="33802"/>
                      <a:pt x="31005" y="33796"/>
                      <a:pt x="31268" y="33796"/>
                    </a:cubicBezTo>
                    <a:cubicBezTo>
                      <a:pt x="46057" y="33796"/>
                      <a:pt x="45842" y="53712"/>
                      <a:pt x="45842" y="53712"/>
                    </a:cubicBezTo>
                    <a:lnTo>
                      <a:pt x="106138" y="53712"/>
                    </a:lnTo>
                    <a:cubicBezTo>
                      <a:pt x="105437" y="46740"/>
                      <a:pt x="108525" y="32860"/>
                      <a:pt x="120049" y="32860"/>
                    </a:cubicBezTo>
                    <a:cubicBezTo>
                      <a:pt x="131606" y="32860"/>
                      <a:pt x="135171" y="44193"/>
                      <a:pt x="135171" y="44193"/>
                    </a:cubicBezTo>
                    <a:lnTo>
                      <a:pt x="215045" y="44193"/>
                    </a:lnTo>
                    <a:cubicBezTo>
                      <a:pt x="215045" y="44193"/>
                      <a:pt x="215586" y="38813"/>
                      <a:pt x="213962" y="33910"/>
                    </a:cubicBezTo>
                    <a:cubicBezTo>
                      <a:pt x="212339" y="29008"/>
                      <a:pt x="204794" y="26970"/>
                      <a:pt x="204794" y="26970"/>
                    </a:cubicBezTo>
                    <a:lnTo>
                      <a:pt x="168438" y="19012"/>
                    </a:lnTo>
                    <a:lnTo>
                      <a:pt x="141092" y="5418"/>
                    </a:lnTo>
                    <a:cubicBezTo>
                      <a:pt x="133972" y="1874"/>
                      <a:pt x="126136" y="0"/>
                      <a:pt x="118190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15;p33">
                <a:extLst>
                  <a:ext uri="{FF2B5EF4-FFF2-40B4-BE49-F238E27FC236}">
                    <a16:creationId xmlns:a16="http://schemas.microsoft.com/office/drawing/2014/main" id="{35DAC7AD-DC49-A244-A4A2-431200F430AB}"/>
                  </a:ext>
                </a:extLst>
              </p:cNvPr>
              <p:cNvSpPr/>
              <p:nvPr/>
            </p:nvSpPr>
            <p:spPr>
              <a:xfrm>
                <a:off x="6501653" y="2503600"/>
                <a:ext cx="494157" cy="128745"/>
              </a:xfrm>
              <a:custGeom>
                <a:avLst/>
                <a:gdLst/>
                <a:ahLst/>
                <a:cxnLst/>
                <a:rect l="l" t="t" r="r" b="b"/>
                <a:pathLst>
                  <a:path w="31040" h="8087" extrusionOk="0">
                    <a:moveTo>
                      <a:pt x="3630" y="1"/>
                    </a:moveTo>
                    <a:cubicBezTo>
                      <a:pt x="1624" y="1"/>
                      <a:pt x="0" y="1592"/>
                      <a:pt x="32" y="3598"/>
                    </a:cubicBezTo>
                    <a:lnTo>
                      <a:pt x="32" y="8087"/>
                    </a:lnTo>
                    <a:lnTo>
                      <a:pt x="31039" y="8087"/>
                    </a:lnTo>
                    <a:lnTo>
                      <a:pt x="31039" y="3566"/>
                    </a:lnTo>
                    <a:cubicBezTo>
                      <a:pt x="31039" y="1592"/>
                      <a:pt x="29416" y="1"/>
                      <a:pt x="274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16;p33">
                <a:extLst>
                  <a:ext uri="{FF2B5EF4-FFF2-40B4-BE49-F238E27FC236}">
                    <a16:creationId xmlns:a16="http://schemas.microsoft.com/office/drawing/2014/main" id="{7A265582-BA50-A241-AA92-1C36104C4E74}"/>
                  </a:ext>
                </a:extLst>
              </p:cNvPr>
              <p:cNvSpPr/>
              <p:nvPr/>
            </p:nvSpPr>
            <p:spPr>
              <a:xfrm>
                <a:off x="6575658" y="2503600"/>
                <a:ext cx="493647" cy="128745"/>
              </a:xfrm>
              <a:custGeom>
                <a:avLst/>
                <a:gdLst/>
                <a:ahLst/>
                <a:cxnLst/>
                <a:rect l="l" t="t" r="r" b="b"/>
                <a:pathLst>
                  <a:path w="31008" h="8087" extrusionOk="0">
                    <a:moveTo>
                      <a:pt x="3598" y="1"/>
                    </a:moveTo>
                    <a:cubicBezTo>
                      <a:pt x="1624" y="1"/>
                      <a:pt x="0" y="1592"/>
                      <a:pt x="0" y="3598"/>
                    </a:cubicBezTo>
                    <a:lnTo>
                      <a:pt x="0" y="8087"/>
                    </a:lnTo>
                    <a:lnTo>
                      <a:pt x="31007" y="8087"/>
                    </a:lnTo>
                    <a:lnTo>
                      <a:pt x="31007" y="3566"/>
                    </a:lnTo>
                    <a:cubicBezTo>
                      <a:pt x="31007" y="1592"/>
                      <a:pt x="29416" y="1"/>
                      <a:pt x="27410" y="1"/>
                    </a:cubicBez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17;p33">
                <a:extLst>
                  <a:ext uri="{FF2B5EF4-FFF2-40B4-BE49-F238E27FC236}">
                    <a16:creationId xmlns:a16="http://schemas.microsoft.com/office/drawing/2014/main" id="{A70B5553-7E01-D14A-A256-20B633E94C3B}"/>
                  </a:ext>
                </a:extLst>
              </p:cNvPr>
              <p:cNvSpPr/>
              <p:nvPr/>
            </p:nvSpPr>
            <p:spPr>
              <a:xfrm>
                <a:off x="6688178" y="2532498"/>
                <a:ext cx="60321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4458" extrusionOk="0">
                    <a:moveTo>
                      <a:pt x="1" y="0"/>
                    </a:moveTo>
                    <a:lnTo>
                      <a:pt x="1" y="701"/>
                    </a:lnTo>
                    <a:lnTo>
                      <a:pt x="1465" y="701"/>
                    </a:lnTo>
                    <a:lnTo>
                      <a:pt x="1497" y="4457"/>
                    </a:lnTo>
                    <a:lnTo>
                      <a:pt x="2325" y="4457"/>
                    </a:lnTo>
                    <a:lnTo>
                      <a:pt x="2325" y="701"/>
                    </a:lnTo>
                    <a:lnTo>
                      <a:pt x="3789" y="701"/>
                    </a:lnTo>
                    <a:lnTo>
                      <a:pt x="37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18;p33">
                <a:extLst>
                  <a:ext uri="{FF2B5EF4-FFF2-40B4-BE49-F238E27FC236}">
                    <a16:creationId xmlns:a16="http://schemas.microsoft.com/office/drawing/2014/main" id="{F3866440-4F88-F34A-88EA-2A2A2920BC6B}"/>
                  </a:ext>
                </a:extLst>
              </p:cNvPr>
              <p:cNvSpPr/>
              <p:nvPr/>
            </p:nvSpPr>
            <p:spPr>
              <a:xfrm>
                <a:off x="6752041" y="2532498"/>
                <a:ext cx="77053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4458" extrusionOk="0">
                    <a:moveTo>
                      <a:pt x="2420" y="828"/>
                    </a:moveTo>
                    <a:lnTo>
                      <a:pt x="3248" y="2770"/>
                    </a:lnTo>
                    <a:lnTo>
                      <a:pt x="1593" y="2770"/>
                    </a:lnTo>
                    <a:lnTo>
                      <a:pt x="2420" y="828"/>
                    </a:lnTo>
                    <a:close/>
                    <a:moveTo>
                      <a:pt x="2006" y="0"/>
                    </a:moveTo>
                    <a:lnTo>
                      <a:pt x="1" y="4457"/>
                    </a:lnTo>
                    <a:lnTo>
                      <a:pt x="860" y="4457"/>
                    </a:lnTo>
                    <a:lnTo>
                      <a:pt x="1306" y="3407"/>
                    </a:lnTo>
                    <a:lnTo>
                      <a:pt x="3534" y="3407"/>
                    </a:lnTo>
                    <a:lnTo>
                      <a:pt x="3980" y="4457"/>
                    </a:lnTo>
                    <a:lnTo>
                      <a:pt x="4840" y="4457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19;p33">
                <a:extLst>
                  <a:ext uri="{FF2B5EF4-FFF2-40B4-BE49-F238E27FC236}">
                    <a16:creationId xmlns:a16="http://schemas.microsoft.com/office/drawing/2014/main" id="{D61EC0D2-A765-714C-BE3F-2E78747A23A0}"/>
                  </a:ext>
                </a:extLst>
              </p:cNvPr>
              <p:cNvSpPr/>
              <p:nvPr/>
            </p:nvSpPr>
            <p:spPr>
              <a:xfrm>
                <a:off x="6834166" y="2532498"/>
                <a:ext cx="68424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4458" extrusionOk="0">
                    <a:moveTo>
                      <a:pt x="96" y="0"/>
                    </a:moveTo>
                    <a:lnTo>
                      <a:pt x="1655" y="2165"/>
                    </a:lnTo>
                    <a:lnTo>
                      <a:pt x="0" y="4457"/>
                    </a:lnTo>
                    <a:lnTo>
                      <a:pt x="923" y="4457"/>
                    </a:lnTo>
                    <a:lnTo>
                      <a:pt x="2133" y="2770"/>
                    </a:lnTo>
                    <a:lnTo>
                      <a:pt x="3311" y="4457"/>
                    </a:lnTo>
                    <a:lnTo>
                      <a:pt x="4298" y="4457"/>
                    </a:lnTo>
                    <a:lnTo>
                      <a:pt x="2610" y="2133"/>
                    </a:lnTo>
                    <a:lnTo>
                      <a:pt x="4170" y="0"/>
                    </a:lnTo>
                    <a:lnTo>
                      <a:pt x="3247" y="0"/>
                    </a:lnTo>
                    <a:lnTo>
                      <a:pt x="2133" y="1592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20;p33">
                <a:extLst>
                  <a:ext uri="{FF2B5EF4-FFF2-40B4-BE49-F238E27FC236}">
                    <a16:creationId xmlns:a16="http://schemas.microsoft.com/office/drawing/2014/main" id="{FDC960CE-906C-184D-8DF3-AE8BB3627DF1}"/>
                  </a:ext>
                </a:extLst>
              </p:cNvPr>
              <p:cNvSpPr/>
              <p:nvPr/>
            </p:nvSpPr>
            <p:spPr>
              <a:xfrm>
                <a:off x="6917787" y="2532498"/>
                <a:ext cx="13198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4458" extrusionOk="0">
                    <a:moveTo>
                      <a:pt x="1" y="0"/>
                    </a:moveTo>
                    <a:lnTo>
                      <a:pt x="1" y="4457"/>
                    </a:lnTo>
                    <a:lnTo>
                      <a:pt x="828" y="4457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21;p33">
                <a:extLst>
                  <a:ext uri="{FF2B5EF4-FFF2-40B4-BE49-F238E27FC236}">
                    <a16:creationId xmlns:a16="http://schemas.microsoft.com/office/drawing/2014/main" id="{354BEAFD-E6EE-7944-81F6-553815AE97C1}"/>
                  </a:ext>
                </a:extLst>
              </p:cNvPr>
              <p:cNvSpPr/>
              <p:nvPr/>
            </p:nvSpPr>
            <p:spPr>
              <a:xfrm>
                <a:off x="5860464" y="2666306"/>
                <a:ext cx="1284776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80702" h="17510" extrusionOk="0">
                    <a:moveTo>
                      <a:pt x="34223" y="1"/>
                    </a:moveTo>
                    <a:cubicBezTo>
                      <a:pt x="30498" y="1"/>
                      <a:pt x="26837" y="1051"/>
                      <a:pt x="23685" y="3057"/>
                    </a:cubicBezTo>
                    <a:lnTo>
                      <a:pt x="637" y="16109"/>
                    </a:lnTo>
                    <a:cubicBezTo>
                      <a:pt x="0" y="16491"/>
                      <a:pt x="255" y="17478"/>
                      <a:pt x="1019" y="17510"/>
                    </a:cubicBezTo>
                    <a:lnTo>
                      <a:pt x="79174" y="17510"/>
                    </a:lnTo>
                    <a:cubicBezTo>
                      <a:pt x="80288" y="17478"/>
                      <a:pt x="80702" y="15982"/>
                      <a:pt x="79715" y="15409"/>
                    </a:cubicBezTo>
                    <a:lnTo>
                      <a:pt x="55457" y="1752"/>
                    </a:lnTo>
                    <a:cubicBezTo>
                      <a:pt x="53387" y="605"/>
                      <a:pt x="51032" y="1"/>
                      <a:pt x="486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22;p33">
                <a:extLst>
                  <a:ext uri="{FF2B5EF4-FFF2-40B4-BE49-F238E27FC236}">
                    <a16:creationId xmlns:a16="http://schemas.microsoft.com/office/drawing/2014/main" id="{D4DBC615-0EE1-244B-8EFF-9CD181C7EA51}"/>
                  </a:ext>
                </a:extLst>
              </p:cNvPr>
              <p:cNvSpPr/>
              <p:nvPr/>
            </p:nvSpPr>
            <p:spPr>
              <a:xfrm>
                <a:off x="5868058" y="2931900"/>
                <a:ext cx="1262488" cy="474400"/>
              </a:xfrm>
              <a:custGeom>
                <a:avLst/>
                <a:gdLst/>
                <a:ahLst/>
                <a:cxnLst/>
                <a:rect l="l" t="t" r="r" b="b"/>
                <a:pathLst>
                  <a:path w="79302" h="29799" fill="none" extrusionOk="0">
                    <a:moveTo>
                      <a:pt x="1" y="1"/>
                    </a:moveTo>
                    <a:lnTo>
                      <a:pt x="1" y="9806"/>
                    </a:lnTo>
                    <a:cubicBezTo>
                      <a:pt x="1" y="9806"/>
                      <a:pt x="21171" y="5540"/>
                      <a:pt x="23336" y="29798"/>
                    </a:cubicBezTo>
                    <a:lnTo>
                      <a:pt x="71661" y="29798"/>
                    </a:lnTo>
                    <a:cubicBezTo>
                      <a:pt x="71661" y="29798"/>
                      <a:pt x="70388" y="6081"/>
                      <a:pt x="79301" y="288"/>
                    </a:cubicBez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23;p33">
                <a:extLst>
                  <a:ext uri="{FF2B5EF4-FFF2-40B4-BE49-F238E27FC236}">
                    <a16:creationId xmlns:a16="http://schemas.microsoft.com/office/drawing/2014/main" id="{F1527E01-8CF7-994E-9AC1-F5AE348ED9AC}"/>
                  </a:ext>
                </a:extLst>
              </p:cNvPr>
              <p:cNvSpPr/>
              <p:nvPr/>
            </p:nvSpPr>
            <p:spPr>
              <a:xfrm>
                <a:off x="6415994" y="2945083"/>
                <a:ext cx="80587" cy="46121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28971" fill="none" extrusionOk="0">
                    <a:moveTo>
                      <a:pt x="5062" y="1"/>
                    </a:moveTo>
                    <a:cubicBezTo>
                      <a:pt x="5062" y="1"/>
                      <a:pt x="0" y="2229"/>
                      <a:pt x="2452" y="28970"/>
                    </a:cubicBez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24;p33">
                <a:extLst>
                  <a:ext uri="{FF2B5EF4-FFF2-40B4-BE49-F238E27FC236}">
                    <a16:creationId xmlns:a16="http://schemas.microsoft.com/office/drawing/2014/main" id="{CC12D81B-14C8-BE4F-A5E1-A479869B6B46}"/>
                  </a:ext>
                </a:extLst>
              </p:cNvPr>
              <p:cNvSpPr/>
              <p:nvPr/>
            </p:nvSpPr>
            <p:spPr>
              <a:xfrm>
                <a:off x="6527494" y="2982595"/>
                <a:ext cx="107969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2389" extrusionOk="0">
                    <a:moveTo>
                      <a:pt x="956" y="0"/>
                    </a:moveTo>
                    <a:cubicBezTo>
                      <a:pt x="447" y="0"/>
                      <a:pt x="1" y="446"/>
                      <a:pt x="1" y="956"/>
                    </a:cubicBezTo>
                    <a:lnTo>
                      <a:pt x="1" y="1401"/>
                    </a:lnTo>
                    <a:cubicBezTo>
                      <a:pt x="1" y="1942"/>
                      <a:pt x="447" y="2388"/>
                      <a:pt x="956" y="2388"/>
                    </a:cubicBezTo>
                    <a:lnTo>
                      <a:pt x="5827" y="2388"/>
                    </a:lnTo>
                    <a:cubicBezTo>
                      <a:pt x="6368" y="2388"/>
                      <a:pt x="6782" y="1942"/>
                      <a:pt x="6782" y="1401"/>
                    </a:cubicBezTo>
                    <a:lnTo>
                      <a:pt x="6782" y="956"/>
                    </a:lnTo>
                    <a:cubicBezTo>
                      <a:pt x="6782" y="446"/>
                      <a:pt x="6368" y="0"/>
                      <a:pt x="58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25;p33">
                <a:extLst>
                  <a:ext uri="{FF2B5EF4-FFF2-40B4-BE49-F238E27FC236}">
                    <a16:creationId xmlns:a16="http://schemas.microsoft.com/office/drawing/2014/main" id="{5B5B8F6F-FAA9-2246-A7BF-74F1A8D1B65D}"/>
                  </a:ext>
                </a:extLst>
              </p:cNvPr>
              <p:cNvSpPr/>
              <p:nvPr/>
            </p:nvSpPr>
            <p:spPr>
              <a:xfrm>
                <a:off x="5855908" y="3043995"/>
                <a:ext cx="107954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2389" extrusionOk="0">
                    <a:moveTo>
                      <a:pt x="955" y="0"/>
                    </a:moveTo>
                    <a:cubicBezTo>
                      <a:pt x="414" y="0"/>
                      <a:pt x="0" y="446"/>
                      <a:pt x="0" y="956"/>
                    </a:cubicBezTo>
                    <a:lnTo>
                      <a:pt x="0" y="1401"/>
                    </a:lnTo>
                    <a:cubicBezTo>
                      <a:pt x="0" y="1942"/>
                      <a:pt x="414" y="2388"/>
                      <a:pt x="955" y="2388"/>
                    </a:cubicBezTo>
                    <a:lnTo>
                      <a:pt x="5826" y="2388"/>
                    </a:lnTo>
                    <a:cubicBezTo>
                      <a:pt x="6335" y="2388"/>
                      <a:pt x="6781" y="1942"/>
                      <a:pt x="6781" y="1401"/>
                    </a:cubicBezTo>
                    <a:lnTo>
                      <a:pt x="6781" y="956"/>
                    </a:lnTo>
                    <a:cubicBezTo>
                      <a:pt x="6781" y="446"/>
                      <a:pt x="6335" y="0"/>
                      <a:pt x="58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26;p33">
                <a:extLst>
                  <a:ext uri="{FF2B5EF4-FFF2-40B4-BE49-F238E27FC236}">
                    <a16:creationId xmlns:a16="http://schemas.microsoft.com/office/drawing/2014/main" id="{AC41A952-C325-A14A-9D77-17F8BBF6D4ED}"/>
                  </a:ext>
                </a:extLst>
              </p:cNvPr>
              <p:cNvSpPr/>
              <p:nvPr/>
            </p:nvSpPr>
            <p:spPr>
              <a:xfrm>
                <a:off x="6867777" y="2665797"/>
                <a:ext cx="1216192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76394" h="17510" extrusionOk="0">
                    <a:moveTo>
                      <a:pt x="2057" y="0"/>
                    </a:moveTo>
                    <a:cubicBezTo>
                      <a:pt x="523" y="0"/>
                      <a:pt x="1" y="2107"/>
                      <a:pt x="1423" y="2802"/>
                    </a:cubicBezTo>
                    <a:lnTo>
                      <a:pt x="29183" y="17510"/>
                    </a:lnTo>
                    <a:lnTo>
                      <a:pt x="76394" y="17510"/>
                    </a:lnTo>
                    <a:lnTo>
                      <a:pt x="44623" y="2006"/>
                    </a:lnTo>
                    <a:cubicBezTo>
                      <a:pt x="41980" y="701"/>
                      <a:pt x="39052" y="1"/>
                      <a:pt x="36091" y="1"/>
                    </a:cubicBezTo>
                    <a:lnTo>
                      <a:pt x="2091" y="1"/>
                    </a:lnTo>
                    <a:cubicBezTo>
                      <a:pt x="2080" y="1"/>
                      <a:pt x="2068" y="0"/>
                      <a:pt x="20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27;p33">
                <a:extLst>
                  <a:ext uri="{FF2B5EF4-FFF2-40B4-BE49-F238E27FC236}">
                    <a16:creationId xmlns:a16="http://schemas.microsoft.com/office/drawing/2014/main" id="{CFD5562D-9B61-6E46-B28C-2360E1B19001}"/>
                  </a:ext>
                </a:extLst>
              </p:cNvPr>
              <p:cNvSpPr/>
              <p:nvPr/>
            </p:nvSpPr>
            <p:spPr>
              <a:xfrm>
                <a:off x="7442397" y="2982595"/>
                <a:ext cx="695370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3679" h="1" fill="none" extrusionOk="0">
                    <a:moveTo>
                      <a:pt x="1" y="0"/>
                    </a:moveTo>
                    <a:lnTo>
                      <a:pt x="43678" y="0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28;p33">
                <a:extLst>
                  <a:ext uri="{FF2B5EF4-FFF2-40B4-BE49-F238E27FC236}">
                    <a16:creationId xmlns:a16="http://schemas.microsoft.com/office/drawing/2014/main" id="{AF1436BD-2DB6-2746-9709-2327C21BD8C2}"/>
                  </a:ext>
                </a:extLst>
              </p:cNvPr>
              <p:cNvSpPr/>
              <p:nvPr/>
            </p:nvSpPr>
            <p:spPr>
              <a:xfrm>
                <a:off x="7033364" y="2666306"/>
                <a:ext cx="654296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41099" h="17510" extrusionOk="0">
                    <a:moveTo>
                      <a:pt x="0" y="1"/>
                    </a:moveTo>
                    <a:lnTo>
                      <a:pt x="30816" y="17510"/>
                    </a:lnTo>
                    <a:lnTo>
                      <a:pt x="41099" y="17510"/>
                    </a:lnTo>
                    <a:lnTo>
                      <a:pt x="10315" y="1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29;p33">
                <a:extLst>
                  <a:ext uri="{FF2B5EF4-FFF2-40B4-BE49-F238E27FC236}">
                    <a16:creationId xmlns:a16="http://schemas.microsoft.com/office/drawing/2014/main" id="{72F820FA-5BAB-2244-8CA1-39E0C5D5CEF8}"/>
                  </a:ext>
                </a:extLst>
              </p:cNvPr>
              <p:cNvSpPr/>
              <p:nvPr/>
            </p:nvSpPr>
            <p:spPr>
              <a:xfrm>
                <a:off x="7339000" y="2666306"/>
                <a:ext cx="544337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34192" h="17510" extrusionOk="0">
                    <a:moveTo>
                      <a:pt x="1" y="1"/>
                    </a:moveTo>
                    <a:lnTo>
                      <a:pt x="30817" y="17510"/>
                    </a:lnTo>
                    <a:lnTo>
                      <a:pt x="34191" y="17510"/>
                    </a:lnTo>
                    <a:lnTo>
                      <a:pt x="3375" y="1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30;p33">
                <a:extLst>
                  <a:ext uri="{FF2B5EF4-FFF2-40B4-BE49-F238E27FC236}">
                    <a16:creationId xmlns:a16="http://schemas.microsoft.com/office/drawing/2014/main" id="{4B576E3A-9DD7-3145-90DC-4A0509C86ABD}"/>
                  </a:ext>
                </a:extLst>
              </p:cNvPr>
              <p:cNvSpPr/>
              <p:nvPr/>
            </p:nvSpPr>
            <p:spPr>
              <a:xfrm>
                <a:off x="7595486" y="3330314"/>
                <a:ext cx="1271085" cy="151542"/>
              </a:xfrm>
              <a:custGeom>
                <a:avLst/>
                <a:gdLst/>
                <a:ahLst/>
                <a:cxnLst/>
                <a:rect l="l" t="t" r="r" b="b"/>
                <a:pathLst>
                  <a:path w="79842" h="9519" extrusionOk="0">
                    <a:moveTo>
                      <a:pt x="0" y="0"/>
                    </a:moveTo>
                    <a:lnTo>
                      <a:pt x="0" y="5730"/>
                    </a:lnTo>
                    <a:cubicBezTo>
                      <a:pt x="0" y="7831"/>
                      <a:pt x="1687" y="9519"/>
                      <a:pt x="3820" y="9519"/>
                    </a:cubicBezTo>
                    <a:lnTo>
                      <a:pt x="75162" y="9519"/>
                    </a:lnTo>
                    <a:cubicBezTo>
                      <a:pt x="77709" y="9519"/>
                      <a:pt x="79778" y="7449"/>
                      <a:pt x="79778" y="4903"/>
                    </a:cubicBezTo>
                    <a:lnTo>
                      <a:pt x="79842" y="0"/>
                    </a:ln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31;p33">
                <a:extLst>
                  <a:ext uri="{FF2B5EF4-FFF2-40B4-BE49-F238E27FC236}">
                    <a16:creationId xmlns:a16="http://schemas.microsoft.com/office/drawing/2014/main" id="{A42AD753-EB64-8242-AE51-DCE4F319B2B8}"/>
                  </a:ext>
                </a:extLst>
              </p:cNvPr>
              <p:cNvSpPr/>
              <p:nvPr/>
            </p:nvSpPr>
            <p:spPr>
              <a:xfrm>
                <a:off x="8290905" y="3311558"/>
                <a:ext cx="206291" cy="62343"/>
              </a:xfrm>
              <a:custGeom>
                <a:avLst/>
                <a:gdLst/>
                <a:ahLst/>
                <a:cxnLst/>
                <a:rect l="l" t="t" r="r" b="b"/>
                <a:pathLst>
                  <a:path w="12958" h="3916" extrusionOk="0">
                    <a:moveTo>
                      <a:pt x="0" y="0"/>
                    </a:moveTo>
                    <a:lnTo>
                      <a:pt x="0" y="3916"/>
                    </a:lnTo>
                    <a:lnTo>
                      <a:pt x="12957" y="3916"/>
                    </a:lnTo>
                    <a:lnTo>
                      <a:pt x="129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32;p33">
                <a:extLst>
                  <a:ext uri="{FF2B5EF4-FFF2-40B4-BE49-F238E27FC236}">
                    <a16:creationId xmlns:a16="http://schemas.microsoft.com/office/drawing/2014/main" id="{E3860F59-ED5B-994E-A3CC-6FD8F3276FEE}"/>
                  </a:ext>
                </a:extLst>
              </p:cNvPr>
              <p:cNvSpPr/>
              <p:nvPr/>
            </p:nvSpPr>
            <p:spPr>
              <a:xfrm>
                <a:off x="8046600" y="3187367"/>
                <a:ext cx="60768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38171" h="1" fill="none" extrusionOk="0">
                    <a:moveTo>
                      <a:pt x="0" y="1"/>
                    </a:moveTo>
                    <a:lnTo>
                      <a:pt x="38170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33;p33">
                <a:extLst>
                  <a:ext uri="{FF2B5EF4-FFF2-40B4-BE49-F238E27FC236}">
                    <a16:creationId xmlns:a16="http://schemas.microsoft.com/office/drawing/2014/main" id="{43C82DA2-5FD1-854B-9E26-2640FB24B39C}"/>
                  </a:ext>
                </a:extLst>
              </p:cNvPr>
              <p:cNvSpPr/>
              <p:nvPr/>
            </p:nvSpPr>
            <p:spPr>
              <a:xfrm>
                <a:off x="8157098" y="3233493"/>
                <a:ext cx="39987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118" h="1" fill="none" extrusionOk="0">
                    <a:moveTo>
                      <a:pt x="0" y="1"/>
                    </a:moveTo>
                    <a:lnTo>
                      <a:pt x="25118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34;p33">
                <a:extLst>
                  <a:ext uri="{FF2B5EF4-FFF2-40B4-BE49-F238E27FC236}">
                    <a16:creationId xmlns:a16="http://schemas.microsoft.com/office/drawing/2014/main" id="{0360AD13-638E-F548-AC5E-5193CC33BD6D}"/>
                  </a:ext>
                </a:extLst>
              </p:cNvPr>
              <p:cNvSpPr/>
              <p:nvPr/>
            </p:nvSpPr>
            <p:spPr>
              <a:xfrm>
                <a:off x="8157098" y="3279619"/>
                <a:ext cx="39987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118" h="1" fill="none" extrusionOk="0">
                    <a:moveTo>
                      <a:pt x="0" y="1"/>
                    </a:moveTo>
                    <a:lnTo>
                      <a:pt x="25118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35;p33">
                <a:extLst>
                  <a:ext uri="{FF2B5EF4-FFF2-40B4-BE49-F238E27FC236}">
                    <a16:creationId xmlns:a16="http://schemas.microsoft.com/office/drawing/2014/main" id="{0B4A322F-F723-3644-88FE-0BAE909E4D45}"/>
                  </a:ext>
                </a:extLst>
              </p:cNvPr>
              <p:cNvSpPr/>
              <p:nvPr/>
            </p:nvSpPr>
            <p:spPr>
              <a:xfrm>
                <a:off x="7765786" y="3167608"/>
                <a:ext cx="346674" cy="119113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7482" extrusionOk="0">
                    <a:moveTo>
                      <a:pt x="2547" y="0"/>
                    </a:moveTo>
                    <a:cubicBezTo>
                      <a:pt x="1147" y="0"/>
                      <a:pt x="1" y="1146"/>
                      <a:pt x="1" y="2547"/>
                    </a:cubicBezTo>
                    <a:lnTo>
                      <a:pt x="1" y="4935"/>
                    </a:lnTo>
                    <a:cubicBezTo>
                      <a:pt x="1" y="6335"/>
                      <a:pt x="1147" y="7481"/>
                      <a:pt x="2547" y="7481"/>
                    </a:cubicBezTo>
                    <a:lnTo>
                      <a:pt x="19229" y="7481"/>
                    </a:lnTo>
                    <a:cubicBezTo>
                      <a:pt x="20630" y="7481"/>
                      <a:pt x="21776" y="6335"/>
                      <a:pt x="21776" y="4935"/>
                    </a:cubicBezTo>
                    <a:lnTo>
                      <a:pt x="21776" y="2547"/>
                    </a:lnTo>
                    <a:cubicBezTo>
                      <a:pt x="21776" y="1146"/>
                      <a:pt x="20630" y="0"/>
                      <a:pt x="19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36;p33">
                <a:extLst>
                  <a:ext uri="{FF2B5EF4-FFF2-40B4-BE49-F238E27FC236}">
                    <a16:creationId xmlns:a16="http://schemas.microsoft.com/office/drawing/2014/main" id="{0C13826B-BE43-5F40-AF8B-8D4CA6EBB475}"/>
                  </a:ext>
                </a:extLst>
              </p:cNvPr>
              <p:cNvSpPr/>
              <p:nvPr/>
            </p:nvSpPr>
            <p:spPr>
              <a:xfrm>
                <a:off x="8608212" y="3167608"/>
                <a:ext cx="261518" cy="119113"/>
              </a:xfrm>
              <a:custGeom>
                <a:avLst/>
                <a:gdLst/>
                <a:ahLst/>
                <a:cxnLst/>
                <a:rect l="l" t="t" r="r" b="b"/>
                <a:pathLst>
                  <a:path w="16427" h="7482" extrusionOk="0">
                    <a:moveTo>
                      <a:pt x="2547" y="0"/>
                    </a:moveTo>
                    <a:cubicBezTo>
                      <a:pt x="1146" y="0"/>
                      <a:pt x="0" y="1146"/>
                      <a:pt x="0" y="2547"/>
                    </a:cubicBezTo>
                    <a:lnTo>
                      <a:pt x="0" y="4935"/>
                    </a:lnTo>
                    <a:cubicBezTo>
                      <a:pt x="0" y="6335"/>
                      <a:pt x="1146" y="7481"/>
                      <a:pt x="2547" y="7481"/>
                    </a:cubicBezTo>
                    <a:lnTo>
                      <a:pt x="16331" y="7481"/>
                    </a:lnTo>
                    <a:cubicBezTo>
                      <a:pt x="16427" y="2451"/>
                      <a:pt x="15345" y="318"/>
                      <a:pt x="15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37;p33">
                <a:extLst>
                  <a:ext uri="{FF2B5EF4-FFF2-40B4-BE49-F238E27FC236}">
                    <a16:creationId xmlns:a16="http://schemas.microsoft.com/office/drawing/2014/main" id="{05F2BEDA-CDC1-8A47-8F92-F9D9023272C6}"/>
                  </a:ext>
                </a:extLst>
              </p:cNvPr>
              <p:cNvSpPr/>
              <p:nvPr/>
            </p:nvSpPr>
            <p:spPr>
              <a:xfrm>
                <a:off x="7765786" y="3246167"/>
                <a:ext cx="346674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" fill="none" extrusionOk="0">
                    <a:moveTo>
                      <a:pt x="1" y="1"/>
                    </a:moveTo>
                    <a:lnTo>
                      <a:pt x="21776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38;p33">
                <a:extLst>
                  <a:ext uri="{FF2B5EF4-FFF2-40B4-BE49-F238E27FC236}">
                    <a16:creationId xmlns:a16="http://schemas.microsoft.com/office/drawing/2014/main" id="{720510D2-3D49-2741-9FD0-733A88AB82DB}"/>
                  </a:ext>
                </a:extLst>
              </p:cNvPr>
              <p:cNvSpPr/>
              <p:nvPr/>
            </p:nvSpPr>
            <p:spPr>
              <a:xfrm>
                <a:off x="8608212" y="3246167"/>
                <a:ext cx="258477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" fill="none" extrusionOk="0">
                    <a:moveTo>
                      <a:pt x="0" y="1"/>
                    </a:moveTo>
                    <a:lnTo>
                      <a:pt x="16236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339;p33">
              <a:extLst>
                <a:ext uri="{FF2B5EF4-FFF2-40B4-BE49-F238E27FC236}">
                  <a16:creationId xmlns:a16="http://schemas.microsoft.com/office/drawing/2014/main" id="{818214C6-B3D6-EA47-BE4E-E0E485BF981C}"/>
                </a:ext>
              </a:extLst>
            </p:cNvPr>
            <p:cNvGrpSpPr/>
            <p:nvPr/>
          </p:nvGrpSpPr>
          <p:grpSpPr>
            <a:xfrm flipH="1">
              <a:off x="7233551" y="1147927"/>
              <a:ext cx="1619507" cy="2609219"/>
              <a:chOff x="4881187" y="1425516"/>
              <a:chExt cx="1493734" cy="2332158"/>
            </a:xfrm>
          </p:grpSpPr>
          <p:sp>
            <p:nvSpPr>
              <p:cNvPr id="88" name="Google Shape;340;p33">
                <a:extLst>
                  <a:ext uri="{FF2B5EF4-FFF2-40B4-BE49-F238E27FC236}">
                    <a16:creationId xmlns:a16="http://schemas.microsoft.com/office/drawing/2014/main" id="{B20230EE-21FC-6044-9BFF-5D52B28C4F9E}"/>
                  </a:ext>
                </a:extLst>
              </p:cNvPr>
              <p:cNvSpPr/>
              <p:nvPr/>
            </p:nvSpPr>
            <p:spPr>
              <a:xfrm>
                <a:off x="5300871" y="3391714"/>
                <a:ext cx="328430" cy="151542"/>
              </a:xfrm>
              <a:custGeom>
                <a:avLst/>
                <a:gdLst/>
                <a:ahLst/>
                <a:cxnLst/>
                <a:rect l="l" t="t" r="r" b="b"/>
                <a:pathLst>
                  <a:path w="20630" h="9519" extrusionOk="0">
                    <a:moveTo>
                      <a:pt x="3821" y="0"/>
                    </a:moveTo>
                    <a:cubicBezTo>
                      <a:pt x="1720" y="0"/>
                      <a:pt x="1" y="1719"/>
                      <a:pt x="1" y="3820"/>
                    </a:cubicBezTo>
                    <a:lnTo>
                      <a:pt x="1" y="5730"/>
                    </a:lnTo>
                    <a:cubicBezTo>
                      <a:pt x="1" y="7831"/>
                      <a:pt x="1720" y="9519"/>
                      <a:pt x="3821" y="9519"/>
                    </a:cubicBezTo>
                    <a:lnTo>
                      <a:pt x="19325" y="9519"/>
                    </a:lnTo>
                    <a:cubicBezTo>
                      <a:pt x="19325" y="9519"/>
                      <a:pt x="19261" y="4361"/>
                      <a:pt x="20630" y="0"/>
                    </a:cubicBez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41;p33">
                <a:extLst>
                  <a:ext uri="{FF2B5EF4-FFF2-40B4-BE49-F238E27FC236}">
                    <a16:creationId xmlns:a16="http://schemas.microsoft.com/office/drawing/2014/main" id="{24B5D661-5248-AA4C-AD49-D080D7046B68}"/>
                  </a:ext>
                </a:extLst>
              </p:cNvPr>
              <p:cNvSpPr/>
              <p:nvPr/>
            </p:nvSpPr>
            <p:spPr>
              <a:xfrm>
                <a:off x="6037863" y="1425516"/>
                <a:ext cx="337058" cy="503327"/>
              </a:xfrm>
              <a:custGeom>
                <a:avLst/>
                <a:gdLst/>
                <a:ahLst/>
                <a:cxnLst/>
                <a:rect l="l" t="t" r="r" b="b"/>
                <a:pathLst>
                  <a:path w="21172" h="31616" extrusionOk="0">
                    <a:moveTo>
                      <a:pt x="10857" y="0"/>
                    </a:moveTo>
                    <a:cubicBezTo>
                      <a:pt x="9131" y="0"/>
                      <a:pt x="7305" y="425"/>
                      <a:pt x="5476" y="1372"/>
                    </a:cubicBezTo>
                    <a:cubicBezTo>
                      <a:pt x="4076" y="2168"/>
                      <a:pt x="2898" y="3314"/>
                      <a:pt x="2070" y="4715"/>
                    </a:cubicBezTo>
                    <a:cubicBezTo>
                      <a:pt x="1" y="8439"/>
                      <a:pt x="192" y="12100"/>
                      <a:pt x="1656" y="14997"/>
                    </a:cubicBezTo>
                    <a:lnTo>
                      <a:pt x="1752" y="15156"/>
                    </a:lnTo>
                    <a:cubicBezTo>
                      <a:pt x="1784" y="15220"/>
                      <a:pt x="1815" y="15284"/>
                      <a:pt x="1847" y="15347"/>
                    </a:cubicBezTo>
                    <a:lnTo>
                      <a:pt x="10857" y="31615"/>
                    </a:lnTo>
                    <a:lnTo>
                      <a:pt x="19866" y="15316"/>
                    </a:lnTo>
                    <a:cubicBezTo>
                      <a:pt x="19898" y="15252"/>
                      <a:pt x="19929" y="15188"/>
                      <a:pt x="19961" y="15156"/>
                    </a:cubicBezTo>
                    <a:lnTo>
                      <a:pt x="19993" y="15061"/>
                    </a:lnTo>
                    <a:cubicBezTo>
                      <a:pt x="20757" y="13597"/>
                      <a:pt x="21171" y="11973"/>
                      <a:pt x="21171" y="10318"/>
                    </a:cubicBezTo>
                    <a:cubicBezTo>
                      <a:pt x="21171" y="4625"/>
                      <a:pt x="16558" y="0"/>
                      <a:pt x="1085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42;p33">
                <a:extLst>
                  <a:ext uri="{FF2B5EF4-FFF2-40B4-BE49-F238E27FC236}">
                    <a16:creationId xmlns:a16="http://schemas.microsoft.com/office/drawing/2014/main" id="{2E23D1AD-78D4-7342-B131-6628BE3E512E}"/>
                  </a:ext>
                </a:extLst>
              </p:cNvPr>
              <p:cNvSpPr/>
              <p:nvPr/>
            </p:nvSpPr>
            <p:spPr>
              <a:xfrm>
                <a:off x="6137725" y="1515268"/>
                <a:ext cx="145461" cy="145477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9138" extrusionOk="0">
                    <a:moveTo>
                      <a:pt x="4585" y="1"/>
                    </a:moveTo>
                    <a:cubicBezTo>
                      <a:pt x="2070" y="1"/>
                      <a:pt x="0" y="2038"/>
                      <a:pt x="0" y="4553"/>
                    </a:cubicBezTo>
                    <a:cubicBezTo>
                      <a:pt x="0" y="7100"/>
                      <a:pt x="2070" y="9137"/>
                      <a:pt x="4585" y="9137"/>
                    </a:cubicBezTo>
                    <a:cubicBezTo>
                      <a:pt x="7099" y="9137"/>
                      <a:pt x="9137" y="7100"/>
                      <a:pt x="9137" y="4553"/>
                    </a:cubicBezTo>
                    <a:cubicBezTo>
                      <a:pt x="9137" y="2038"/>
                      <a:pt x="7099" y="1"/>
                      <a:pt x="4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43;p33">
                <a:extLst>
                  <a:ext uri="{FF2B5EF4-FFF2-40B4-BE49-F238E27FC236}">
                    <a16:creationId xmlns:a16="http://schemas.microsoft.com/office/drawing/2014/main" id="{48E83B3C-901B-9648-9DB2-5076A7DBF304}"/>
                  </a:ext>
                </a:extLst>
              </p:cNvPr>
              <p:cNvSpPr/>
              <p:nvPr/>
            </p:nvSpPr>
            <p:spPr>
              <a:xfrm>
                <a:off x="5590809" y="3628409"/>
                <a:ext cx="290922" cy="90744"/>
              </a:xfrm>
              <a:custGeom>
                <a:avLst/>
                <a:gdLst/>
                <a:ahLst/>
                <a:cxnLst/>
                <a:rect l="l" t="t" r="r" b="b"/>
                <a:pathLst>
                  <a:path w="18274" h="5700" extrusionOk="0">
                    <a:moveTo>
                      <a:pt x="1210" y="1"/>
                    </a:moveTo>
                    <a:lnTo>
                      <a:pt x="0" y="5477"/>
                    </a:lnTo>
                    <a:lnTo>
                      <a:pt x="18274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44;p33">
                <a:extLst>
                  <a:ext uri="{FF2B5EF4-FFF2-40B4-BE49-F238E27FC236}">
                    <a16:creationId xmlns:a16="http://schemas.microsoft.com/office/drawing/2014/main" id="{D66A47D8-5760-7E48-A631-41C571EB2BC4}"/>
                  </a:ext>
                </a:extLst>
              </p:cNvPr>
              <p:cNvSpPr/>
              <p:nvPr/>
            </p:nvSpPr>
            <p:spPr>
              <a:xfrm>
                <a:off x="5589790" y="3715598"/>
                <a:ext cx="291941" cy="42077"/>
              </a:xfrm>
              <a:custGeom>
                <a:avLst/>
                <a:gdLst/>
                <a:ahLst/>
                <a:cxnLst/>
                <a:rect l="l" t="t" r="r" b="b"/>
                <a:pathLst>
                  <a:path w="18338" h="2643" extrusionOk="0">
                    <a:moveTo>
                      <a:pt x="64" y="1"/>
                    </a:moveTo>
                    <a:lnTo>
                      <a:pt x="1" y="2420"/>
                    </a:lnTo>
                    <a:lnTo>
                      <a:pt x="18274" y="2643"/>
                    </a:lnTo>
                    <a:lnTo>
                      <a:pt x="18338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45;p33">
                <a:extLst>
                  <a:ext uri="{FF2B5EF4-FFF2-40B4-BE49-F238E27FC236}">
                    <a16:creationId xmlns:a16="http://schemas.microsoft.com/office/drawing/2014/main" id="{F6EF19D0-4227-7449-AD6B-BCA4FDE0FAD5}"/>
                  </a:ext>
                </a:extLst>
              </p:cNvPr>
              <p:cNvSpPr/>
              <p:nvPr/>
            </p:nvSpPr>
            <p:spPr>
              <a:xfrm>
                <a:off x="5717021" y="3645143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46;p33">
                <a:extLst>
                  <a:ext uri="{FF2B5EF4-FFF2-40B4-BE49-F238E27FC236}">
                    <a16:creationId xmlns:a16="http://schemas.microsoft.com/office/drawing/2014/main" id="{DC21B639-5F54-2543-89AF-87C11089D527}"/>
                  </a:ext>
                </a:extLst>
              </p:cNvPr>
              <p:cNvSpPr/>
              <p:nvPr/>
            </p:nvSpPr>
            <p:spPr>
              <a:xfrm>
                <a:off x="5610074" y="3483966"/>
                <a:ext cx="113541" cy="144442"/>
              </a:xfrm>
              <a:custGeom>
                <a:avLst/>
                <a:gdLst/>
                <a:ahLst/>
                <a:cxnLst/>
                <a:rect l="l" t="t" r="r" b="b"/>
                <a:pathLst>
                  <a:path w="7132" h="9073" extrusionOk="0">
                    <a:moveTo>
                      <a:pt x="541" y="0"/>
                    </a:moveTo>
                    <a:lnTo>
                      <a:pt x="0" y="9073"/>
                    </a:lnTo>
                    <a:lnTo>
                      <a:pt x="6558" y="9073"/>
                    </a:lnTo>
                    <a:lnTo>
                      <a:pt x="7131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47;p33">
                <a:extLst>
                  <a:ext uri="{FF2B5EF4-FFF2-40B4-BE49-F238E27FC236}">
                    <a16:creationId xmlns:a16="http://schemas.microsoft.com/office/drawing/2014/main" id="{AB25923A-ABB1-2A48-AF26-C42AF9D9F72F}"/>
                  </a:ext>
                </a:extLst>
              </p:cNvPr>
              <p:cNvSpPr/>
              <p:nvPr/>
            </p:nvSpPr>
            <p:spPr>
              <a:xfrm>
                <a:off x="5581685" y="2534589"/>
                <a:ext cx="209842" cy="1047584"/>
              </a:xfrm>
              <a:custGeom>
                <a:avLst/>
                <a:gdLst/>
                <a:ahLst/>
                <a:cxnLst/>
                <a:rect l="l" t="t" r="r" b="b"/>
                <a:pathLst>
                  <a:path w="13181" h="65803" extrusionOk="0">
                    <a:moveTo>
                      <a:pt x="1592" y="1"/>
                    </a:moveTo>
                    <a:lnTo>
                      <a:pt x="0" y="65803"/>
                    </a:lnTo>
                    <a:lnTo>
                      <a:pt x="9137" y="65803"/>
                    </a:lnTo>
                    <a:lnTo>
                      <a:pt x="13180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48;p33">
                <a:extLst>
                  <a:ext uri="{FF2B5EF4-FFF2-40B4-BE49-F238E27FC236}">
                    <a16:creationId xmlns:a16="http://schemas.microsoft.com/office/drawing/2014/main" id="{0895E2C6-709B-B249-8F99-F65669F5D057}"/>
                  </a:ext>
                </a:extLst>
              </p:cNvPr>
              <p:cNvSpPr/>
              <p:nvPr/>
            </p:nvSpPr>
            <p:spPr>
              <a:xfrm>
                <a:off x="5355117" y="3628409"/>
                <a:ext cx="291432" cy="90744"/>
              </a:xfrm>
              <a:custGeom>
                <a:avLst/>
                <a:gdLst/>
                <a:ahLst/>
                <a:cxnLst/>
                <a:rect l="l" t="t" r="r" b="b"/>
                <a:pathLst>
                  <a:path w="18306" h="5700" extrusionOk="0">
                    <a:moveTo>
                      <a:pt x="1210" y="1"/>
                    </a:moveTo>
                    <a:lnTo>
                      <a:pt x="0" y="5477"/>
                    </a:lnTo>
                    <a:lnTo>
                      <a:pt x="18305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49;p33">
                <a:extLst>
                  <a:ext uri="{FF2B5EF4-FFF2-40B4-BE49-F238E27FC236}">
                    <a16:creationId xmlns:a16="http://schemas.microsoft.com/office/drawing/2014/main" id="{CE39ED35-495D-8A44-BD90-DB904B25AFE9}"/>
                  </a:ext>
                </a:extLst>
              </p:cNvPr>
              <p:cNvSpPr/>
              <p:nvPr/>
            </p:nvSpPr>
            <p:spPr>
              <a:xfrm>
                <a:off x="5354098" y="3715598"/>
                <a:ext cx="292450" cy="42077"/>
              </a:xfrm>
              <a:custGeom>
                <a:avLst/>
                <a:gdLst/>
                <a:ahLst/>
                <a:cxnLst/>
                <a:rect l="l" t="t" r="r" b="b"/>
                <a:pathLst>
                  <a:path w="18370" h="2643" extrusionOk="0">
                    <a:moveTo>
                      <a:pt x="64" y="1"/>
                    </a:moveTo>
                    <a:lnTo>
                      <a:pt x="1" y="2420"/>
                    </a:lnTo>
                    <a:lnTo>
                      <a:pt x="18306" y="2643"/>
                    </a:lnTo>
                    <a:lnTo>
                      <a:pt x="18369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0;p33">
                <a:extLst>
                  <a:ext uri="{FF2B5EF4-FFF2-40B4-BE49-F238E27FC236}">
                    <a16:creationId xmlns:a16="http://schemas.microsoft.com/office/drawing/2014/main" id="{FDACDB22-E55B-5D44-AC57-BB275F22DD49}"/>
                  </a:ext>
                </a:extLst>
              </p:cNvPr>
              <p:cNvSpPr/>
              <p:nvPr/>
            </p:nvSpPr>
            <p:spPr>
              <a:xfrm>
                <a:off x="5514272" y="3661877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2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51;p33">
                <a:extLst>
                  <a:ext uri="{FF2B5EF4-FFF2-40B4-BE49-F238E27FC236}">
                    <a16:creationId xmlns:a16="http://schemas.microsoft.com/office/drawing/2014/main" id="{99ED34F8-5EDB-4544-ADB3-4C24AD3BCA10}"/>
                  </a:ext>
                </a:extLst>
              </p:cNvPr>
              <p:cNvSpPr/>
              <p:nvPr/>
            </p:nvSpPr>
            <p:spPr>
              <a:xfrm>
                <a:off x="5481330" y="3645143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52;p33">
                <a:extLst>
                  <a:ext uri="{FF2B5EF4-FFF2-40B4-BE49-F238E27FC236}">
                    <a16:creationId xmlns:a16="http://schemas.microsoft.com/office/drawing/2014/main" id="{76CC019F-41F1-4941-AB59-E1E40103ECA7}"/>
                  </a:ext>
                </a:extLst>
              </p:cNvPr>
              <p:cNvSpPr/>
              <p:nvPr/>
            </p:nvSpPr>
            <p:spPr>
              <a:xfrm>
                <a:off x="5374367" y="3483966"/>
                <a:ext cx="123682" cy="144442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9073" extrusionOk="0">
                    <a:moveTo>
                      <a:pt x="1211" y="0"/>
                    </a:moveTo>
                    <a:lnTo>
                      <a:pt x="1" y="9073"/>
                    </a:lnTo>
                    <a:lnTo>
                      <a:pt x="6559" y="9073"/>
                    </a:lnTo>
                    <a:lnTo>
                      <a:pt x="7769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53;p33">
                <a:extLst>
                  <a:ext uri="{FF2B5EF4-FFF2-40B4-BE49-F238E27FC236}">
                    <a16:creationId xmlns:a16="http://schemas.microsoft.com/office/drawing/2014/main" id="{90DE48BA-FBA8-E34C-90F9-D59A7493D871}"/>
                  </a:ext>
                </a:extLst>
              </p:cNvPr>
              <p:cNvSpPr/>
              <p:nvPr/>
            </p:nvSpPr>
            <p:spPr>
              <a:xfrm>
                <a:off x="5341424" y="2534589"/>
                <a:ext cx="365937" cy="1047584"/>
              </a:xfrm>
              <a:custGeom>
                <a:avLst/>
                <a:gdLst/>
                <a:ahLst/>
                <a:cxnLst/>
                <a:rect l="l" t="t" r="r" b="b"/>
                <a:pathLst>
                  <a:path w="22986" h="65803" extrusionOk="0">
                    <a:moveTo>
                      <a:pt x="8946" y="1"/>
                    </a:moveTo>
                    <a:lnTo>
                      <a:pt x="1" y="65803"/>
                    </a:lnTo>
                    <a:lnTo>
                      <a:pt x="9997" y="65803"/>
                    </a:lnTo>
                    <a:lnTo>
                      <a:pt x="22985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54;p33">
                <a:extLst>
                  <a:ext uri="{FF2B5EF4-FFF2-40B4-BE49-F238E27FC236}">
                    <a16:creationId xmlns:a16="http://schemas.microsoft.com/office/drawing/2014/main" id="{B949DCC3-84AD-6544-AB2F-F3F32036CCDD}"/>
                  </a:ext>
                </a:extLst>
              </p:cNvPr>
              <p:cNvSpPr/>
              <p:nvPr/>
            </p:nvSpPr>
            <p:spPr>
              <a:xfrm>
                <a:off x="5593340" y="2662824"/>
                <a:ext cx="140398" cy="449565"/>
              </a:xfrm>
              <a:custGeom>
                <a:avLst/>
                <a:gdLst/>
                <a:ahLst/>
                <a:cxnLst/>
                <a:rect l="l" t="t" r="r" b="b"/>
                <a:pathLst>
                  <a:path w="8819" h="28239" fill="none" extrusionOk="0">
                    <a:moveTo>
                      <a:pt x="1" y="28238"/>
                    </a:moveTo>
                    <a:lnTo>
                      <a:pt x="5094" y="2420"/>
                    </a:lnTo>
                    <a:lnTo>
                      <a:pt x="8819" y="1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55;p33">
                <a:extLst>
                  <a:ext uri="{FF2B5EF4-FFF2-40B4-BE49-F238E27FC236}">
                    <a16:creationId xmlns:a16="http://schemas.microsoft.com/office/drawing/2014/main" id="{C7E39E21-5EC2-D74B-9B01-EC63DE3B1CA2}"/>
                  </a:ext>
                </a:extLst>
              </p:cNvPr>
              <p:cNvSpPr/>
              <p:nvPr/>
            </p:nvSpPr>
            <p:spPr>
              <a:xfrm>
                <a:off x="5463083" y="2618227"/>
                <a:ext cx="88706" cy="69952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4394" fill="none" extrusionOk="0">
                    <a:moveTo>
                      <a:pt x="0" y="4393"/>
                    </a:moveTo>
                    <a:lnTo>
                      <a:pt x="5571" y="0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56;p33">
                <a:extLst>
                  <a:ext uri="{FF2B5EF4-FFF2-40B4-BE49-F238E27FC236}">
                    <a16:creationId xmlns:a16="http://schemas.microsoft.com/office/drawing/2014/main" id="{57F37D67-6905-C940-917A-2B61C9A0F356}"/>
                  </a:ext>
                </a:extLst>
              </p:cNvPr>
              <p:cNvSpPr/>
              <p:nvPr/>
            </p:nvSpPr>
            <p:spPr>
              <a:xfrm>
                <a:off x="5701306" y="2115413"/>
                <a:ext cx="298532" cy="326742"/>
              </a:xfrm>
              <a:custGeom>
                <a:avLst/>
                <a:gdLst/>
                <a:ahLst/>
                <a:cxnLst/>
                <a:rect l="l" t="t" r="r" b="b"/>
                <a:pathLst>
                  <a:path w="18752" h="20524" extrusionOk="0">
                    <a:moveTo>
                      <a:pt x="4410" y="0"/>
                    </a:moveTo>
                    <a:cubicBezTo>
                      <a:pt x="3319" y="0"/>
                      <a:pt x="2229" y="446"/>
                      <a:pt x="1433" y="1337"/>
                    </a:cubicBezTo>
                    <a:cubicBezTo>
                      <a:pt x="0" y="2897"/>
                      <a:pt x="32" y="5317"/>
                      <a:pt x="1529" y="6845"/>
                    </a:cubicBezTo>
                    <a:lnTo>
                      <a:pt x="12448" y="19483"/>
                    </a:lnTo>
                    <a:cubicBezTo>
                      <a:pt x="13144" y="20179"/>
                      <a:pt x="14053" y="20524"/>
                      <a:pt x="14958" y="20524"/>
                    </a:cubicBezTo>
                    <a:cubicBezTo>
                      <a:pt x="15999" y="20524"/>
                      <a:pt x="17034" y="20067"/>
                      <a:pt x="17733" y="19165"/>
                    </a:cubicBezTo>
                    <a:cubicBezTo>
                      <a:pt x="18751" y="17828"/>
                      <a:pt x="18688" y="15949"/>
                      <a:pt x="17573" y="14676"/>
                    </a:cubicBezTo>
                    <a:lnTo>
                      <a:pt x="7386" y="1337"/>
                    </a:lnTo>
                    <a:cubicBezTo>
                      <a:pt x="6590" y="446"/>
                      <a:pt x="5500" y="0"/>
                      <a:pt x="4410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57;p33">
                <a:extLst>
                  <a:ext uri="{FF2B5EF4-FFF2-40B4-BE49-F238E27FC236}">
                    <a16:creationId xmlns:a16="http://schemas.microsoft.com/office/drawing/2014/main" id="{5F38381A-C268-2849-9E23-50B6D059FB5C}"/>
                  </a:ext>
                </a:extLst>
              </p:cNvPr>
              <p:cNvSpPr/>
              <p:nvPr/>
            </p:nvSpPr>
            <p:spPr>
              <a:xfrm>
                <a:off x="5739821" y="2056104"/>
                <a:ext cx="139396" cy="238720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4995" extrusionOk="0">
                    <a:moveTo>
                      <a:pt x="1" y="1"/>
                    </a:moveTo>
                    <a:lnTo>
                      <a:pt x="2930" y="14995"/>
                    </a:lnTo>
                    <a:lnTo>
                      <a:pt x="8756" y="7991"/>
                    </a:lnTo>
                    <a:cubicBezTo>
                      <a:pt x="4967" y="63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58;p33">
                <a:extLst>
                  <a:ext uri="{FF2B5EF4-FFF2-40B4-BE49-F238E27FC236}">
                    <a16:creationId xmlns:a16="http://schemas.microsoft.com/office/drawing/2014/main" id="{7911ECE4-F8A0-E241-BF7E-95305F960429}"/>
                  </a:ext>
                </a:extLst>
              </p:cNvPr>
              <p:cNvSpPr/>
              <p:nvPr/>
            </p:nvSpPr>
            <p:spPr>
              <a:xfrm>
                <a:off x="5870094" y="2218810"/>
                <a:ext cx="265577" cy="210335"/>
              </a:xfrm>
              <a:custGeom>
                <a:avLst/>
                <a:gdLst/>
                <a:ahLst/>
                <a:cxnLst/>
                <a:rect l="l" t="t" r="r" b="b"/>
                <a:pathLst>
                  <a:path w="16682" h="13212" extrusionOk="0">
                    <a:moveTo>
                      <a:pt x="13912" y="1"/>
                    </a:moveTo>
                    <a:lnTo>
                      <a:pt x="0" y="8755"/>
                    </a:lnTo>
                    <a:lnTo>
                      <a:pt x="6590" y="13212"/>
                    </a:lnTo>
                    <a:lnTo>
                      <a:pt x="16682" y="2866"/>
                    </a:lnTo>
                    <a:lnTo>
                      <a:pt x="13912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59;p33">
                <a:extLst>
                  <a:ext uri="{FF2B5EF4-FFF2-40B4-BE49-F238E27FC236}">
                    <a16:creationId xmlns:a16="http://schemas.microsoft.com/office/drawing/2014/main" id="{EA25712E-66EE-B749-B561-357B3A14203F}"/>
                  </a:ext>
                </a:extLst>
              </p:cNvPr>
              <p:cNvSpPr/>
              <p:nvPr/>
            </p:nvSpPr>
            <p:spPr>
              <a:xfrm>
                <a:off x="6078416" y="2132131"/>
                <a:ext cx="158643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8315" extrusionOk="0">
                    <a:moveTo>
                      <a:pt x="3057" y="1"/>
                    </a:moveTo>
                    <a:lnTo>
                      <a:pt x="446" y="2866"/>
                    </a:lnTo>
                    <a:cubicBezTo>
                      <a:pt x="32" y="3312"/>
                      <a:pt x="1" y="4012"/>
                      <a:pt x="351" y="4489"/>
                    </a:cubicBezTo>
                    <a:lnTo>
                      <a:pt x="1433" y="7514"/>
                    </a:lnTo>
                    <a:cubicBezTo>
                      <a:pt x="1675" y="7756"/>
                      <a:pt x="3097" y="8314"/>
                      <a:pt x="3537" y="8314"/>
                    </a:cubicBezTo>
                    <a:cubicBezTo>
                      <a:pt x="3560" y="8314"/>
                      <a:pt x="3581" y="8313"/>
                      <a:pt x="3598" y="8310"/>
                    </a:cubicBezTo>
                    <a:cubicBezTo>
                      <a:pt x="9965" y="7355"/>
                      <a:pt x="9965" y="2006"/>
                      <a:pt x="9965" y="2006"/>
                    </a:cubicBezTo>
                    <a:lnTo>
                      <a:pt x="3057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60;p33">
                <a:extLst>
                  <a:ext uri="{FF2B5EF4-FFF2-40B4-BE49-F238E27FC236}">
                    <a16:creationId xmlns:a16="http://schemas.microsoft.com/office/drawing/2014/main" id="{A0CA9BB7-FACC-4B43-8900-CC5B47E05B4B}"/>
                  </a:ext>
                </a:extLst>
              </p:cNvPr>
              <p:cNvSpPr/>
              <p:nvPr/>
            </p:nvSpPr>
            <p:spPr>
              <a:xfrm>
                <a:off x="6117950" y="2088600"/>
                <a:ext cx="68950" cy="81049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5091" extrusionOk="0">
                    <a:moveTo>
                      <a:pt x="3275" y="1"/>
                    </a:moveTo>
                    <a:cubicBezTo>
                      <a:pt x="2972" y="1"/>
                      <a:pt x="2676" y="142"/>
                      <a:pt x="2484" y="411"/>
                    </a:cubicBezTo>
                    <a:lnTo>
                      <a:pt x="1" y="3626"/>
                    </a:lnTo>
                    <a:lnTo>
                      <a:pt x="1752" y="5091"/>
                    </a:lnTo>
                    <a:lnTo>
                      <a:pt x="4012" y="1557"/>
                    </a:lnTo>
                    <a:cubicBezTo>
                      <a:pt x="4330" y="1143"/>
                      <a:pt x="4267" y="538"/>
                      <a:pt x="3853" y="188"/>
                    </a:cubicBezTo>
                    <a:cubicBezTo>
                      <a:pt x="3676" y="62"/>
                      <a:pt x="3474" y="1"/>
                      <a:pt x="3275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61;p33">
                <a:extLst>
                  <a:ext uri="{FF2B5EF4-FFF2-40B4-BE49-F238E27FC236}">
                    <a16:creationId xmlns:a16="http://schemas.microsoft.com/office/drawing/2014/main" id="{13F61CAE-5D02-EE4E-AEED-4701EB92B861}"/>
                  </a:ext>
                </a:extLst>
              </p:cNvPr>
              <p:cNvSpPr/>
              <p:nvPr/>
            </p:nvSpPr>
            <p:spPr>
              <a:xfrm>
                <a:off x="6165094" y="2135395"/>
                <a:ext cx="73503" cy="76830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4826" extrusionOk="0">
                    <a:moveTo>
                      <a:pt x="3652" y="1"/>
                    </a:moveTo>
                    <a:cubicBezTo>
                      <a:pt x="3383" y="1"/>
                      <a:pt x="3119" y="113"/>
                      <a:pt x="2929" y="337"/>
                    </a:cubicBezTo>
                    <a:lnTo>
                      <a:pt x="0" y="3234"/>
                    </a:lnTo>
                    <a:lnTo>
                      <a:pt x="1465" y="4826"/>
                    </a:lnTo>
                    <a:lnTo>
                      <a:pt x="4234" y="1610"/>
                    </a:lnTo>
                    <a:cubicBezTo>
                      <a:pt x="4616" y="1228"/>
                      <a:pt x="4616" y="655"/>
                      <a:pt x="4298" y="241"/>
                    </a:cubicBezTo>
                    <a:cubicBezTo>
                      <a:pt x="4108" y="81"/>
                      <a:pt x="3879" y="1"/>
                      <a:pt x="3652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62;p33">
                <a:extLst>
                  <a:ext uri="{FF2B5EF4-FFF2-40B4-BE49-F238E27FC236}">
                    <a16:creationId xmlns:a16="http://schemas.microsoft.com/office/drawing/2014/main" id="{6298D315-13CC-8F4C-8A2B-74DEA75C1751}"/>
                  </a:ext>
                </a:extLst>
              </p:cNvPr>
              <p:cNvSpPr/>
              <p:nvPr/>
            </p:nvSpPr>
            <p:spPr>
              <a:xfrm>
                <a:off x="6147358" y="2106592"/>
                <a:ext cx="71974" cy="75731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757" extrusionOk="0">
                    <a:moveTo>
                      <a:pt x="3516" y="0"/>
                    </a:moveTo>
                    <a:cubicBezTo>
                      <a:pt x="3246" y="0"/>
                      <a:pt x="2972" y="112"/>
                      <a:pt x="2770" y="331"/>
                    </a:cubicBezTo>
                    <a:lnTo>
                      <a:pt x="0" y="3069"/>
                    </a:lnTo>
                    <a:lnTo>
                      <a:pt x="1560" y="4756"/>
                    </a:lnTo>
                    <a:lnTo>
                      <a:pt x="4171" y="1668"/>
                    </a:lnTo>
                    <a:cubicBezTo>
                      <a:pt x="4521" y="1286"/>
                      <a:pt x="4521" y="682"/>
                      <a:pt x="4171" y="268"/>
                    </a:cubicBezTo>
                    <a:cubicBezTo>
                      <a:pt x="3991" y="88"/>
                      <a:pt x="3755" y="0"/>
                      <a:pt x="3516" y="0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63;p33">
                <a:extLst>
                  <a:ext uri="{FF2B5EF4-FFF2-40B4-BE49-F238E27FC236}">
                    <a16:creationId xmlns:a16="http://schemas.microsoft.com/office/drawing/2014/main" id="{349F0D94-6732-5444-8AFE-224AD615BCA4}"/>
                  </a:ext>
                </a:extLst>
              </p:cNvPr>
              <p:cNvSpPr/>
              <p:nvPr/>
            </p:nvSpPr>
            <p:spPr>
              <a:xfrm>
                <a:off x="6159012" y="2021633"/>
                <a:ext cx="80094" cy="211863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13308" extrusionOk="0">
                    <a:moveTo>
                      <a:pt x="3916" y="1"/>
                    </a:moveTo>
                    <a:lnTo>
                      <a:pt x="2070" y="5636"/>
                    </a:lnTo>
                    <a:lnTo>
                      <a:pt x="0" y="13212"/>
                    </a:lnTo>
                    <a:lnTo>
                      <a:pt x="1178" y="13308"/>
                    </a:lnTo>
                    <a:lnTo>
                      <a:pt x="5030" y="7259"/>
                    </a:lnTo>
                    <a:lnTo>
                      <a:pt x="5030" y="64"/>
                    </a:lnTo>
                    <a:lnTo>
                      <a:pt x="3916" y="1"/>
                    </a:lnTo>
                    <a:close/>
                  </a:path>
                </a:pathLst>
              </a:custGeom>
              <a:solidFill>
                <a:srgbClr val="364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64;p33">
                <a:extLst>
                  <a:ext uri="{FF2B5EF4-FFF2-40B4-BE49-F238E27FC236}">
                    <a16:creationId xmlns:a16="http://schemas.microsoft.com/office/drawing/2014/main" id="{4D4AAC4F-B824-BE49-97E1-5DF1F09CA6BD}"/>
                  </a:ext>
                </a:extLst>
              </p:cNvPr>
              <p:cNvSpPr/>
              <p:nvPr/>
            </p:nvSpPr>
            <p:spPr>
              <a:xfrm>
                <a:off x="6114909" y="2022397"/>
                <a:ext cx="187538" cy="211227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3268" extrusionOk="0">
                    <a:moveTo>
                      <a:pt x="7757" y="1"/>
                    </a:moveTo>
                    <a:cubicBezTo>
                      <a:pt x="7577" y="1"/>
                      <a:pt x="7402" y="80"/>
                      <a:pt x="7291" y="239"/>
                    </a:cubicBezTo>
                    <a:lnTo>
                      <a:pt x="224" y="9058"/>
                    </a:lnTo>
                    <a:cubicBezTo>
                      <a:pt x="1" y="9312"/>
                      <a:pt x="1" y="9694"/>
                      <a:pt x="224" y="9949"/>
                    </a:cubicBezTo>
                    <a:lnTo>
                      <a:pt x="3471" y="13005"/>
                    </a:lnTo>
                    <a:cubicBezTo>
                      <a:pt x="3614" y="13180"/>
                      <a:pt x="3821" y="13268"/>
                      <a:pt x="4028" y="13268"/>
                    </a:cubicBezTo>
                    <a:cubicBezTo>
                      <a:pt x="4235" y="13268"/>
                      <a:pt x="4442" y="13180"/>
                      <a:pt x="4585" y="13005"/>
                    </a:cubicBezTo>
                    <a:lnTo>
                      <a:pt x="11620" y="4250"/>
                    </a:lnTo>
                    <a:cubicBezTo>
                      <a:pt x="11780" y="4028"/>
                      <a:pt x="11780" y="3709"/>
                      <a:pt x="11620" y="3486"/>
                    </a:cubicBezTo>
                    <a:lnTo>
                      <a:pt x="8246" y="239"/>
                    </a:lnTo>
                    <a:cubicBezTo>
                      <a:pt x="8119" y="80"/>
                      <a:pt x="7936" y="1"/>
                      <a:pt x="7757" y="1"/>
                    </a:cubicBezTo>
                    <a:close/>
                  </a:path>
                </a:pathLst>
              </a:custGeom>
              <a:solidFill>
                <a:srgbClr val="0509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65;p33">
                <a:extLst>
                  <a:ext uri="{FF2B5EF4-FFF2-40B4-BE49-F238E27FC236}">
                    <a16:creationId xmlns:a16="http://schemas.microsoft.com/office/drawing/2014/main" id="{BA7ABF2B-52A1-F24C-9142-9BF436FE91A9}"/>
                  </a:ext>
                </a:extLst>
              </p:cNvPr>
              <p:cNvSpPr/>
              <p:nvPr/>
            </p:nvSpPr>
            <p:spPr>
              <a:xfrm>
                <a:off x="6098191" y="2021760"/>
                <a:ext cx="187538" cy="210733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3237" extrusionOk="0">
                    <a:moveTo>
                      <a:pt x="7736" y="1"/>
                    </a:moveTo>
                    <a:cubicBezTo>
                      <a:pt x="7561" y="1"/>
                      <a:pt x="7386" y="72"/>
                      <a:pt x="7259" y="216"/>
                    </a:cubicBezTo>
                    <a:lnTo>
                      <a:pt x="191" y="9034"/>
                    </a:lnTo>
                    <a:cubicBezTo>
                      <a:pt x="0" y="9289"/>
                      <a:pt x="0" y="9671"/>
                      <a:pt x="191" y="9925"/>
                    </a:cubicBezTo>
                    <a:lnTo>
                      <a:pt x="3438" y="12950"/>
                    </a:lnTo>
                    <a:cubicBezTo>
                      <a:pt x="3582" y="13141"/>
                      <a:pt x="3789" y="13236"/>
                      <a:pt x="3999" y="13236"/>
                    </a:cubicBezTo>
                    <a:cubicBezTo>
                      <a:pt x="4210" y="13236"/>
                      <a:pt x="4425" y="13141"/>
                      <a:pt x="4584" y="12950"/>
                    </a:cubicBezTo>
                    <a:lnTo>
                      <a:pt x="11588" y="4195"/>
                    </a:lnTo>
                    <a:cubicBezTo>
                      <a:pt x="11779" y="4004"/>
                      <a:pt x="11779" y="3686"/>
                      <a:pt x="11588" y="3463"/>
                    </a:cubicBezTo>
                    <a:lnTo>
                      <a:pt x="8214" y="216"/>
                    </a:lnTo>
                    <a:cubicBezTo>
                      <a:pt x="8086" y="72"/>
                      <a:pt x="7911" y="1"/>
                      <a:pt x="77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66;p33">
                <a:extLst>
                  <a:ext uri="{FF2B5EF4-FFF2-40B4-BE49-F238E27FC236}">
                    <a16:creationId xmlns:a16="http://schemas.microsoft.com/office/drawing/2014/main" id="{62606A2A-7E83-1A47-AD44-32B7DB9B6045}"/>
                  </a:ext>
                </a:extLst>
              </p:cNvPr>
              <p:cNvSpPr/>
              <p:nvPr/>
            </p:nvSpPr>
            <p:spPr>
              <a:xfrm>
                <a:off x="6075375" y="2108184"/>
                <a:ext cx="57280" cy="111647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7013" extrusionOk="0">
                    <a:moveTo>
                      <a:pt x="2509" y="1"/>
                    </a:moveTo>
                    <a:cubicBezTo>
                      <a:pt x="2038" y="1"/>
                      <a:pt x="1690" y="314"/>
                      <a:pt x="1370" y="868"/>
                    </a:cubicBezTo>
                    <a:cubicBezTo>
                      <a:pt x="701" y="1919"/>
                      <a:pt x="287" y="3097"/>
                      <a:pt x="128" y="4338"/>
                    </a:cubicBezTo>
                    <a:cubicBezTo>
                      <a:pt x="1" y="5357"/>
                      <a:pt x="446" y="6407"/>
                      <a:pt x="1306" y="7012"/>
                    </a:cubicBezTo>
                    <a:lnTo>
                      <a:pt x="2165" y="6949"/>
                    </a:lnTo>
                    <a:cubicBezTo>
                      <a:pt x="3566" y="4306"/>
                      <a:pt x="2898" y="2555"/>
                      <a:pt x="2898" y="2555"/>
                    </a:cubicBezTo>
                    <a:lnTo>
                      <a:pt x="3502" y="1186"/>
                    </a:lnTo>
                    <a:cubicBezTo>
                      <a:pt x="3598" y="613"/>
                      <a:pt x="3184" y="104"/>
                      <a:pt x="2643" y="9"/>
                    </a:cubicBezTo>
                    <a:cubicBezTo>
                      <a:pt x="2597" y="3"/>
                      <a:pt x="2553" y="1"/>
                      <a:pt x="2509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67;p33">
                <a:extLst>
                  <a:ext uri="{FF2B5EF4-FFF2-40B4-BE49-F238E27FC236}">
                    <a16:creationId xmlns:a16="http://schemas.microsoft.com/office/drawing/2014/main" id="{DEAF1F58-2F20-3C4F-BB26-C2DA7033797E}"/>
                  </a:ext>
                </a:extLst>
              </p:cNvPr>
              <p:cNvSpPr/>
              <p:nvPr/>
            </p:nvSpPr>
            <p:spPr>
              <a:xfrm>
                <a:off x="5458514" y="2028734"/>
                <a:ext cx="357818" cy="505810"/>
              </a:xfrm>
              <a:custGeom>
                <a:avLst/>
                <a:gdLst/>
                <a:ahLst/>
                <a:cxnLst/>
                <a:rect l="l" t="t" r="r" b="b"/>
                <a:pathLst>
                  <a:path w="22476" h="31772" extrusionOk="0">
                    <a:moveTo>
                      <a:pt x="12416" y="0"/>
                    </a:moveTo>
                    <a:lnTo>
                      <a:pt x="8309" y="319"/>
                    </a:lnTo>
                    <a:cubicBezTo>
                      <a:pt x="8309" y="319"/>
                      <a:pt x="4553" y="1178"/>
                      <a:pt x="1879" y="2547"/>
                    </a:cubicBezTo>
                    <a:cubicBezTo>
                      <a:pt x="192" y="3375"/>
                      <a:pt x="1" y="5221"/>
                      <a:pt x="223" y="7100"/>
                    </a:cubicBezTo>
                    <a:lnTo>
                      <a:pt x="1592" y="31772"/>
                    </a:lnTo>
                    <a:lnTo>
                      <a:pt x="20916" y="31772"/>
                    </a:lnTo>
                    <a:lnTo>
                      <a:pt x="22285" y="7959"/>
                    </a:lnTo>
                    <a:cubicBezTo>
                      <a:pt x="22476" y="5317"/>
                      <a:pt x="20916" y="2770"/>
                      <a:pt x="18433" y="1911"/>
                    </a:cubicBezTo>
                    <a:cubicBezTo>
                      <a:pt x="15663" y="987"/>
                      <a:pt x="13912" y="64"/>
                      <a:pt x="12416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68;p33">
                <a:extLst>
                  <a:ext uri="{FF2B5EF4-FFF2-40B4-BE49-F238E27FC236}">
                    <a16:creationId xmlns:a16="http://schemas.microsoft.com/office/drawing/2014/main" id="{797E47C2-758E-114F-8C56-A66059745BED}"/>
                  </a:ext>
                </a:extLst>
              </p:cNvPr>
              <p:cNvSpPr/>
              <p:nvPr/>
            </p:nvSpPr>
            <p:spPr>
              <a:xfrm>
                <a:off x="5806741" y="2154947"/>
                <a:ext cx="6591" cy="11556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7259" fill="none" extrusionOk="0">
                    <a:moveTo>
                      <a:pt x="0" y="7259"/>
                    </a:moveTo>
                    <a:lnTo>
                      <a:pt x="414" y="0"/>
                    </a:lnTo>
                  </a:path>
                </a:pathLst>
              </a:custGeom>
              <a:solidFill>
                <a:srgbClr val="351C75"/>
              </a:solidFill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69;p33">
                <a:extLst>
                  <a:ext uri="{FF2B5EF4-FFF2-40B4-BE49-F238E27FC236}">
                    <a16:creationId xmlns:a16="http://schemas.microsoft.com/office/drawing/2014/main" id="{62961943-7A28-6543-8331-95CB4E385B61}"/>
                  </a:ext>
                </a:extLst>
              </p:cNvPr>
              <p:cNvSpPr/>
              <p:nvPr/>
            </p:nvSpPr>
            <p:spPr>
              <a:xfrm>
                <a:off x="5555335" y="2033797"/>
                <a:ext cx="189559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3310" extrusionOk="0">
                    <a:moveTo>
                      <a:pt x="2228" y="1"/>
                    </a:moveTo>
                    <a:lnTo>
                      <a:pt x="0" y="606"/>
                    </a:lnTo>
                    <a:cubicBezTo>
                      <a:pt x="0" y="606"/>
                      <a:pt x="1406" y="3310"/>
                      <a:pt x="6337" y="3310"/>
                    </a:cubicBezTo>
                    <a:cubicBezTo>
                      <a:pt x="6756" y="3310"/>
                      <a:pt x="7201" y="3290"/>
                      <a:pt x="7672" y="3248"/>
                    </a:cubicBezTo>
                    <a:cubicBezTo>
                      <a:pt x="11906" y="2866"/>
                      <a:pt x="10219" y="829"/>
                      <a:pt x="10219" y="829"/>
                    </a:cubicBezTo>
                    <a:lnTo>
                      <a:pt x="8118" y="65"/>
                    </a:lnTo>
                    <a:lnTo>
                      <a:pt x="2228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70;p33">
                <a:extLst>
                  <a:ext uri="{FF2B5EF4-FFF2-40B4-BE49-F238E27FC236}">
                    <a16:creationId xmlns:a16="http://schemas.microsoft.com/office/drawing/2014/main" id="{DC4CF807-B527-4C4C-9448-0315532D628B}"/>
                  </a:ext>
                </a:extLst>
              </p:cNvPr>
              <p:cNvSpPr/>
              <p:nvPr/>
            </p:nvSpPr>
            <p:spPr>
              <a:xfrm>
                <a:off x="5240559" y="2259363"/>
                <a:ext cx="218454" cy="280781"/>
              </a:xfrm>
              <a:custGeom>
                <a:avLst/>
                <a:gdLst/>
                <a:ahLst/>
                <a:cxnLst/>
                <a:rect l="l" t="t" r="r" b="b"/>
                <a:pathLst>
                  <a:path w="13722" h="17637" extrusionOk="0">
                    <a:moveTo>
                      <a:pt x="3725" y="0"/>
                    </a:moveTo>
                    <a:lnTo>
                      <a:pt x="1" y="6845"/>
                    </a:lnTo>
                    <a:lnTo>
                      <a:pt x="11047" y="17637"/>
                    </a:lnTo>
                    <a:lnTo>
                      <a:pt x="13721" y="14708"/>
                    </a:lnTo>
                    <a:lnTo>
                      <a:pt x="3725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71;p33">
                <a:extLst>
                  <a:ext uri="{FF2B5EF4-FFF2-40B4-BE49-F238E27FC236}">
                    <a16:creationId xmlns:a16="http://schemas.microsoft.com/office/drawing/2014/main" id="{A55E7A58-06DF-A343-8FEC-EC0781EBC3BD}"/>
                  </a:ext>
                </a:extLst>
              </p:cNvPr>
              <p:cNvSpPr/>
              <p:nvPr/>
            </p:nvSpPr>
            <p:spPr>
              <a:xfrm>
                <a:off x="5415939" y="2435826"/>
                <a:ext cx="197169" cy="148199"/>
              </a:xfrm>
              <a:custGeom>
                <a:avLst/>
                <a:gdLst/>
                <a:ahLst/>
                <a:cxnLst/>
                <a:rect l="l" t="t" r="r" b="b"/>
                <a:pathLst>
                  <a:path w="12385" h="9309" extrusionOk="0">
                    <a:moveTo>
                      <a:pt x="7258" y="0"/>
                    </a:moveTo>
                    <a:cubicBezTo>
                      <a:pt x="7087" y="0"/>
                      <a:pt x="6910" y="57"/>
                      <a:pt x="6749" y="187"/>
                    </a:cubicBezTo>
                    <a:lnTo>
                      <a:pt x="2547" y="3466"/>
                    </a:lnTo>
                    <a:lnTo>
                      <a:pt x="0" y="6554"/>
                    </a:lnTo>
                    <a:cubicBezTo>
                      <a:pt x="1582" y="7919"/>
                      <a:pt x="2780" y="8325"/>
                      <a:pt x="3655" y="8325"/>
                    </a:cubicBezTo>
                    <a:cubicBezTo>
                      <a:pt x="4066" y="8325"/>
                      <a:pt x="4406" y="8236"/>
                      <a:pt x="4680" y="8114"/>
                    </a:cubicBezTo>
                    <a:cubicBezTo>
                      <a:pt x="4776" y="8145"/>
                      <a:pt x="4903" y="8209"/>
                      <a:pt x="4999" y="8241"/>
                    </a:cubicBezTo>
                    <a:lnTo>
                      <a:pt x="8532" y="9260"/>
                    </a:lnTo>
                    <a:cubicBezTo>
                      <a:pt x="8623" y="9293"/>
                      <a:pt x="8715" y="9308"/>
                      <a:pt x="8806" y="9308"/>
                    </a:cubicBezTo>
                    <a:cubicBezTo>
                      <a:pt x="9065" y="9308"/>
                      <a:pt x="9306" y="9177"/>
                      <a:pt x="9424" y="8941"/>
                    </a:cubicBezTo>
                    <a:cubicBezTo>
                      <a:pt x="9519" y="8687"/>
                      <a:pt x="9583" y="8337"/>
                      <a:pt x="8882" y="7986"/>
                    </a:cubicBezTo>
                    <a:lnTo>
                      <a:pt x="8882" y="7986"/>
                    </a:lnTo>
                    <a:lnTo>
                      <a:pt x="9583" y="8336"/>
                    </a:lnTo>
                    <a:cubicBezTo>
                      <a:pt x="9664" y="8369"/>
                      <a:pt x="9751" y="8385"/>
                      <a:pt x="9838" y="8385"/>
                    </a:cubicBezTo>
                    <a:cubicBezTo>
                      <a:pt x="10095" y="8385"/>
                      <a:pt x="10355" y="8248"/>
                      <a:pt x="10474" y="7986"/>
                    </a:cubicBezTo>
                    <a:cubicBezTo>
                      <a:pt x="10633" y="7668"/>
                      <a:pt x="10442" y="7286"/>
                      <a:pt x="10060" y="7031"/>
                    </a:cubicBezTo>
                    <a:lnTo>
                      <a:pt x="10060" y="7031"/>
                    </a:lnTo>
                    <a:lnTo>
                      <a:pt x="10570" y="7222"/>
                    </a:lnTo>
                    <a:cubicBezTo>
                      <a:pt x="10661" y="7261"/>
                      <a:pt x="10757" y="7279"/>
                      <a:pt x="10851" y="7279"/>
                    </a:cubicBezTo>
                    <a:cubicBezTo>
                      <a:pt x="11148" y="7279"/>
                      <a:pt x="11428" y="7099"/>
                      <a:pt x="11525" y="6808"/>
                    </a:cubicBezTo>
                    <a:cubicBezTo>
                      <a:pt x="11652" y="6458"/>
                      <a:pt x="11461" y="6076"/>
                      <a:pt x="11143" y="5917"/>
                    </a:cubicBezTo>
                    <a:lnTo>
                      <a:pt x="10379" y="5503"/>
                    </a:lnTo>
                    <a:lnTo>
                      <a:pt x="11270" y="5726"/>
                    </a:lnTo>
                    <a:cubicBezTo>
                      <a:pt x="11349" y="5750"/>
                      <a:pt x="11430" y="5762"/>
                      <a:pt x="11510" y="5762"/>
                    </a:cubicBezTo>
                    <a:cubicBezTo>
                      <a:pt x="11853" y="5762"/>
                      <a:pt x="12186" y="5552"/>
                      <a:pt x="12289" y="5217"/>
                    </a:cubicBezTo>
                    <a:cubicBezTo>
                      <a:pt x="12384" y="4835"/>
                      <a:pt x="12225" y="4453"/>
                      <a:pt x="11875" y="4293"/>
                    </a:cubicBezTo>
                    <a:lnTo>
                      <a:pt x="7609" y="2129"/>
                    </a:lnTo>
                    <a:lnTo>
                      <a:pt x="8023" y="1174"/>
                    </a:lnTo>
                    <a:cubicBezTo>
                      <a:pt x="8289" y="569"/>
                      <a:pt x="7801" y="0"/>
                      <a:pt x="7258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72;p33">
                <a:extLst>
                  <a:ext uri="{FF2B5EF4-FFF2-40B4-BE49-F238E27FC236}">
                    <a16:creationId xmlns:a16="http://schemas.microsoft.com/office/drawing/2014/main" id="{2BF2D18A-103E-984F-886D-ED26A5A7041B}"/>
                  </a:ext>
                </a:extLst>
              </p:cNvPr>
              <p:cNvSpPr/>
              <p:nvPr/>
            </p:nvSpPr>
            <p:spPr>
              <a:xfrm>
                <a:off x="5545192" y="2506710"/>
                <a:ext cx="40055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1179" fill="none" extrusionOk="0">
                    <a:moveTo>
                      <a:pt x="2515" y="1179"/>
                    </a:moveTo>
                    <a:lnTo>
                      <a:pt x="0" y="1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73;p33">
                <a:extLst>
                  <a:ext uri="{FF2B5EF4-FFF2-40B4-BE49-F238E27FC236}">
                    <a16:creationId xmlns:a16="http://schemas.microsoft.com/office/drawing/2014/main" id="{70839170-DF4F-EE40-98AF-116A8D06CDA8}"/>
                  </a:ext>
                </a:extLst>
              </p:cNvPr>
              <p:cNvSpPr/>
              <p:nvPr/>
            </p:nvSpPr>
            <p:spPr>
              <a:xfrm>
                <a:off x="5535560" y="2530529"/>
                <a:ext cx="39036" cy="16238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020" fill="none" extrusionOk="0">
                    <a:moveTo>
                      <a:pt x="2452" y="1020"/>
                    </a:moveTo>
                    <a:lnTo>
                      <a:pt x="0" y="1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74;p33">
                <a:extLst>
                  <a:ext uri="{FF2B5EF4-FFF2-40B4-BE49-F238E27FC236}">
                    <a16:creationId xmlns:a16="http://schemas.microsoft.com/office/drawing/2014/main" id="{40363769-6D4A-EE4F-B70B-5AC010F13BC3}"/>
                  </a:ext>
                </a:extLst>
              </p:cNvPr>
              <p:cNvSpPr/>
              <p:nvPr/>
            </p:nvSpPr>
            <p:spPr>
              <a:xfrm>
                <a:off x="5528459" y="2551323"/>
                <a:ext cx="32970" cy="12672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796" fill="none" extrusionOk="0">
                    <a:moveTo>
                      <a:pt x="2070" y="796"/>
                    </a:moveTo>
                    <a:lnTo>
                      <a:pt x="1" y="0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75;p33">
                <a:extLst>
                  <a:ext uri="{FF2B5EF4-FFF2-40B4-BE49-F238E27FC236}">
                    <a16:creationId xmlns:a16="http://schemas.microsoft.com/office/drawing/2014/main" id="{6AA05CB9-E2C5-C64C-B52A-9577CAE3812D}"/>
                  </a:ext>
                </a:extLst>
              </p:cNvPr>
              <p:cNvSpPr/>
              <p:nvPr/>
            </p:nvSpPr>
            <p:spPr>
              <a:xfrm>
                <a:off x="5217250" y="2085925"/>
                <a:ext cx="332473" cy="299694"/>
              </a:xfrm>
              <a:custGeom>
                <a:avLst/>
                <a:gdLst/>
                <a:ahLst/>
                <a:cxnLst/>
                <a:rect l="l" t="t" r="r" b="b"/>
                <a:pathLst>
                  <a:path w="20884" h="18825" extrusionOk="0">
                    <a:moveTo>
                      <a:pt x="16342" y="1"/>
                    </a:moveTo>
                    <a:cubicBezTo>
                      <a:pt x="15241" y="1"/>
                      <a:pt x="14149" y="445"/>
                      <a:pt x="13371" y="1311"/>
                    </a:cubicBezTo>
                    <a:lnTo>
                      <a:pt x="1433" y="12994"/>
                    </a:lnTo>
                    <a:cubicBezTo>
                      <a:pt x="0" y="14554"/>
                      <a:pt x="287" y="17037"/>
                      <a:pt x="2069" y="18215"/>
                    </a:cubicBezTo>
                    <a:cubicBezTo>
                      <a:pt x="2671" y="18625"/>
                      <a:pt x="3355" y="18824"/>
                      <a:pt x="4035" y="18824"/>
                    </a:cubicBezTo>
                    <a:cubicBezTo>
                      <a:pt x="4939" y="18824"/>
                      <a:pt x="5836" y="18473"/>
                      <a:pt x="6526" y="17801"/>
                    </a:cubicBezTo>
                    <a:lnTo>
                      <a:pt x="19197" y="6850"/>
                    </a:lnTo>
                    <a:cubicBezTo>
                      <a:pt x="20884" y="5131"/>
                      <a:pt x="20725" y="2362"/>
                      <a:pt x="18846" y="865"/>
                    </a:cubicBezTo>
                    <a:cubicBezTo>
                      <a:pt x="18110" y="285"/>
                      <a:pt x="17223" y="1"/>
                      <a:pt x="16342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76;p33">
                <a:extLst>
                  <a:ext uri="{FF2B5EF4-FFF2-40B4-BE49-F238E27FC236}">
                    <a16:creationId xmlns:a16="http://schemas.microsoft.com/office/drawing/2014/main" id="{433BD2EB-7E6C-104E-8A02-24D72154CB0F}"/>
                  </a:ext>
                </a:extLst>
              </p:cNvPr>
              <p:cNvSpPr/>
              <p:nvPr/>
            </p:nvSpPr>
            <p:spPr>
              <a:xfrm>
                <a:off x="5339912" y="2051040"/>
                <a:ext cx="223517" cy="249864"/>
              </a:xfrm>
              <a:custGeom>
                <a:avLst/>
                <a:gdLst/>
                <a:ahLst/>
                <a:cxnLst/>
                <a:rect l="l" t="t" r="r" b="b"/>
                <a:pathLst>
                  <a:path w="14040" h="15695" extrusionOk="0">
                    <a:moveTo>
                      <a:pt x="12066" y="0"/>
                    </a:moveTo>
                    <a:cubicBezTo>
                      <a:pt x="12066" y="0"/>
                      <a:pt x="5444" y="1305"/>
                      <a:pt x="0" y="8182"/>
                    </a:cubicBezTo>
                    <a:lnTo>
                      <a:pt x="5762" y="15695"/>
                    </a:lnTo>
                    <a:lnTo>
                      <a:pt x="14039" y="9773"/>
                    </a:lnTo>
                    <a:lnTo>
                      <a:pt x="12066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77;p33">
                <a:extLst>
                  <a:ext uri="{FF2B5EF4-FFF2-40B4-BE49-F238E27FC236}">
                    <a16:creationId xmlns:a16="http://schemas.microsoft.com/office/drawing/2014/main" id="{D75EDF9D-ED28-B14A-9C32-8621D4926691}"/>
                  </a:ext>
                </a:extLst>
              </p:cNvPr>
              <p:cNvSpPr/>
              <p:nvPr/>
            </p:nvSpPr>
            <p:spPr>
              <a:xfrm>
                <a:off x="5476251" y="2214256"/>
                <a:ext cx="76543" cy="54749"/>
              </a:xfrm>
              <a:custGeom>
                <a:avLst/>
                <a:gdLst/>
                <a:ahLst/>
                <a:cxnLst/>
                <a:rect l="l" t="t" r="r" b="b"/>
                <a:pathLst>
                  <a:path w="4808" h="3439" fill="none" extrusionOk="0">
                    <a:moveTo>
                      <a:pt x="1" y="3438"/>
                    </a:moveTo>
                    <a:lnTo>
                      <a:pt x="4808" y="0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78;p33">
                <a:extLst>
                  <a:ext uri="{FF2B5EF4-FFF2-40B4-BE49-F238E27FC236}">
                    <a16:creationId xmlns:a16="http://schemas.microsoft.com/office/drawing/2014/main" id="{A1691D43-D4C2-D34A-A38E-4CBDE36EB0CC}"/>
                  </a:ext>
                </a:extLst>
              </p:cNvPr>
              <p:cNvSpPr/>
              <p:nvPr/>
            </p:nvSpPr>
            <p:spPr>
              <a:xfrm>
                <a:off x="5711958" y="1703831"/>
                <a:ext cx="78056" cy="103400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6495" extrusionOk="0">
                    <a:moveTo>
                      <a:pt x="2674" y="0"/>
                    </a:moveTo>
                    <a:lnTo>
                      <a:pt x="0" y="414"/>
                    </a:lnTo>
                    <a:lnTo>
                      <a:pt x="3088" y="6495"/>
                    </a:lnTo>
                    <a:cubicBezTo>
                      <a:pt x="4903" y="1974"/>
                      <a:pt x="2674" y="0"/>
                      <a:pt x="2674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79;p33">
                <a:extLst>
                  <a:ext uri="{FF2B5EF4-FFF2-40B4-BE49-F238E27FC236}">
                    <a16:creationId xmlns:a16="http://schemas.microsoft.com/office/drawing/2014/main" id="{38A6201E-247B-9742-ABA9-3726B58A06AD}"/>
                  </a:ext>
                </a:extLst>
              </p:cNvPr>
              <p:cNvSpPr/>
              <p:nvPr/>
            </p:nvSpPr>
            <p:spPr>
              <a:xfrm>
                <a:off x="5494497" y="1712381"/>
                <a:ext cx="99357" cy="193173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12134" extrusionOk="0">
                    <a:moveTo>
                      <a:pt x="3677" y="0"/>
                    </a:moveTo>
                    <a:cubicBezTo>
                      <a:pt x="3172" y="0"/>
                      <a:pt x="1108" y="220"/>
                      <a:pt x="606" y="3761"/>
                    </a:cubicBezTo>
                    <a:cubicBezTo>
                      <a:pt x="1" y="7772"/>
                      <a:pt x="2993" y="10192"/>
                      <a:pt x="6240" y="12134"/>
                    </a:cubicBezTo>
                    <a:lnTo>
                      <a:pt x="3789" y="5"/>
                    </a:lnTo>
                    <a:cubicBezTo>
                      <a:pt x="3789" y="5"/>
                      <a:pt x="3749" y="0"/>
                      <a:pt x="3677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80;p33">
                <a:extLst>
                  <a:ext uri="{FF2B5EF4-FFF2-40B4-BE49-F238E27FC236}">
                    <a16:creationId xmlns:a16="http://schemas.microsoft.com/office/drawing/2014/main" id="{55834D75-A013-5C48-98C4-E7CC8BBE44B9}"/>
                  </a:ext>
                </a:extLst>
              </p:cNvPr>
              <p:cNvSpPr/>
              <p:nvPr/>
            </p:nvSpPr>
            <p:spPr>
              <a:xfrm>
                <a:off x="5522376" y="1672401"/>
                <a:ext cx="238720" cy="244308"/>
              </a:xfrm>
              <a:custGeom>
                <a:avLst/>
                <a:gdLst/>
                <a:ahLst/>
                <a:cxnLst/>
                <a:rect l="l" t="t" r="r" b="b"/>
                <a:pathLst>
                  <a:path w="14995" h="15346" extrusionOk="0">
                    <a:moveTo>
                      <a:pt x="7482" y="1"/>
                    </a:moveTo>
                    <a:cubicBezTo>
                      <a:pt x="3343" y="1"/>
                      <a:pt x="1" y="3439"/>
                      <a:pt x="1" y="7673"/>
                    </a:cubicBezTo>
                    <a:cubicBezTo>
                      <a:pt x="1" y="11907"/>
                      <a:pt x="3343" y="15345"/>
                      <a:pt x="7482" y="15345"/>
                    </a:cubicBezTo>
                    <a:cubicBezTo>
                      <a:pt x="11652" y="15345"/>
                      <a:pt x="14995" y="11907"/>
                      <a:pt x="14995" y="7673"/>
                    </a:cubicBezTo>
                    <a:cubicBezTo>
                      <a:pt x="14995" y="3439"/>
                      <a:pt x="11652" y="1"/>
                      <a:pt x="7482" y="1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81;p33">
                <a:extLst>
                  <a:ext uri="{FF2B5EF4-FFF2-40B4-BE49-F238E27FC236}">
                    <a16:creationId xmlns:a16="http://schemas.microsoft.com/office/drawing/2014/main" id="{FB8FF1EC-E894-B344-A891-EA8F84A2D58F}"/>
                  </a:ext>
                </a:extLst>
              </p:cNvPr>
              <p:cNvSpPr/>
              <p:nvPr/>
            </p:nvSpPr>
            <p:spPr>
              <a:xfrm>
                <a:off x="5712961" y="1807005"/>
                <a:ext cx="68950" cy="60783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3818" extrusionOk="0">
                    <a:moveTo>
                      <a:pt x="2162" y="0"/>
                    </a:moveTo>
                    <a:cubicBezTo>
                      <a:pt x="1460" y="0"/>
                      <a:pt x="794" y="389"/>
                      <a:pt x="478" y="1065"/>
                    </a:cubicBezTo>
                    <a:cubicBezTo>
                      <a:pt x="1" y="2020"/>
                      <a:pt x="383" y="3135"/>
                      <a:pt x="1338" y="3612"/>
                    </a:cubicBezTo>
                    <a:cubicBezTo>
                      <a:pt x="1607" y="3751"/>
                      <a:pt x="1896" y="3818"/>
                      <a:pt x="2181" y="3818"/>
                    </a:cubicBezTo>
                    <a:cubicBezTo>
                      <a:pt x="2873" y="3818"/>
                      <a:pt x="3546" y="3429"/>
                      <a:pt x="3885" y="2752"/>
                    </a:cubicBezTo>
                    <a:cubicBezTo>
                      <a:pt x="4330" y="1797"/>
                      <a:pt x="3948" y="683"/>
                      <a:pt x="3025" y="206"/>
                    </a:cubicBezTo>
                    <a:cubicBezTo>
                      <a:pt x="2746" y="66"/>
                      <a:pt x="2451" y="0"/>
                      <a:pt x="2162" y="0"/>
                    </a:cubicBezTo>
                    <a:close/>
                  </a:path>
                </a:pathLst>
              </a:custGeom>
              <a:solidFill>
                <a:srgbClr val="DD8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82;p33">
                <a:extLst>
                  <a:ext uri="{FF2B5EF4-FFF2-40B4-BE49-F238E27FC236}">
                    <a16:creationId xmlns:a16="http://schemas.microsoft.com/office/drawing/2014/main" id="{8D584839-4F40-1C47-B286-02EE4495102B}"/>
                  </a:ext>
                </a:extLst>
              </p:cNvPr>
              <p:cNvSpPr/>
              <p:nvPr/>
            </p:nvSpPr>
            <p:spPr>
              <a:xfrm>
                <a:off x="5588277" y="1843721"/>
                <a:ext cx="98338" cy="205272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2894" extrusionOk="0">
                    <a:moveTo>
                      <a:pt x="446" y="1"/>
                    </a:moveTo>
                    <a:lnTo>
                      <a:pt x="0" y="11875"/>
                    </a:lnTo>
                    <a:lnTo>
                      <a:pt x="6176" y="12894"/>
                    </a:lnTo>
                    <a:lnTo>
                      <a:pt x="6081" y="4617"/>
                    </a:lnTo>
                    <a:lnTo>
                      <a:pt x="446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83;p33">
                <a:extLst>
                  <a:ext uri="{FF2B5EF4-FFF2-40B4-BE49-F238E27FC236}">
                    <a16:creationId xmlns:a16="http://schemas.microsoft.com/office/drawing/2014/main" id="{713FEB1F-9557-124C-92DF-47A57BB70669}"/>
                  </a:ext>
                </a:extLst>
              </p:cNvPr>
              <p:cNvSpPr/>
              <p:nvPr/>
            </p:nvSpPr>
            <p:spPr>
              <a:xfrm>
                <a:off x="5616666" y="1916723"/>
                <a:ext cx="71465" cy="67421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4235" extrusionOk="0">
                    <a:moveTo>
                      <a:pt x="0" y="0"/>
                    </a:moveTo>
                    <a:lnTo>
                      <a:pt x="4361" y="4234"/>
                    </a:lnTo>
                    <a:lnTo>
                      <a:pt x="4489" y="7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84;p33">
                <a:extLst>
                  <a:ext uri="{FF2B5EF4-FFF2-40B4-BE49-F238E27FC236}">
                    <a16:creationId xmlns:a16="http://schemas.microsoft.com/office/drawing/2014/main" id="{4B4E41B2-25EC-2C40-B412-84D2E6115EC1}"/>
                  </a:ext>
                </a:extLst>
              </p:cNvPr>
              <p:cNvSpPr/>
              <p:nvPr/>
            </p:nvSpPr>
            <p:spPr>
              <a:xfrm>
                <a:off x="5567276" y="1703847"/>
                <a:ext cx="206005" cy="238816"/>
              </a:xfrm>
              <a:custGeom>
                <a:avLst/>
                <a:gdLst/>
                <a:ahLst/>
                <a:cxnLst/>
                <a:rect l="l" t="t" r="r" b="b"/>
                <a:pathLst>
                  <a:path w="12940" h="15001" extrusionOk="0">
                    <a:moveTo>
                      <a:pt x="6865" y="0"/>
                    </a:moveTo>
                    <a:cubicBezTo>
                      <a:pt x="3337" y="0"/>
                      <a:pt x="0" y="3307"/>
                      <a:pt x="1192" y="9200"/>
                    </a:cubicBezTo>
                    <a:cubicBezTo>
                      <a:pt x="2306" y="14834"/>
                      <a:pt x="6126" y="14898"/>
                      <a:pt x="6126" y="14898"/>
                    </a:cubicBezTo>
                    <a:cubicBezTo>
                      <a:pt x="6554" y="14967"/>
                      <a:pt x="6960" y="15001"/>
                      <a:pt x="7344" y="15001"/>
                    </a:cubicBezTo>
                    <a:cubicBezTo>
                      <a:pt x="9955" y="15001"/>
                      <a:pt x="11541" y="13458"/>
                      <a:pt x="12207" y="11237"/>
                    </a:cubicBezTo>
                    <a:cubicBezTo>
                      <a:pt x="12939" y="8658"/>
                      <a:pt x="11284" y="2005"/>
                      <a:pt x="11284" y="2005"/>
                    </a:cubicBezTo>
                    <a:cubicBezTo>
                      <a:pt x="10024" y="648"/>
                      <a:pt x="8426" y="0"/>
                      <a:pt x="6865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85;p33">
                <a:extLst>
                  <a:ext uri="{FF2B5EF4-FFF2-40B4-BE49-F238E27FC236}">
                    <a16:creationId xmlns:a16="http://schemas.microsoft.com/office/drawing/2014/main" id="{85407FB3-F639-5C45-87A2-A339E5B62019}"/>
                  </a:ext>
                </a:extLst>
              </p:cNvPr>
              <p:cNvSpPr/>
              <p:nvPr/>
            </p:nvSpPr>
            <p:spPr>
              <a:xfrm>
                <a:off x="5567499" y="1740181"/>
                <a:ext cx="74506" cy="11013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6918" extrusionOk="0">
                    <a:moveTo>
                      <a:pt x="1429" y="0"/>
                    </a:moveTo>
                    <a:cubicBezTo>
                      <a:pt x="977" y="0"/>
                      <a:pt x="655" y="490"/>
                      <a:pt x="382" y="2493"/>
                    </a:cubicBezTo>
                    <a:cubicBezTo>
                      <a:pt x="0" y="5326"/>
                      <a:pt x="987" y="5772"/>
                      <a:pt x="987" y="5772"/>
                    </a:cubicBezTo>
                    <a:lnTo>
                      <a:pt x="2229" y="6918"/>
                    </a:lnTo>
                    <a:cubicBezTo>
                      <a:pt x="2229" y="6918"/>
                      <a:pt x="4680" y="1283"/>
                      <a:pt x="2037" y="169"/>
                    </a:cubicBezTo>
                    <a:cubicBezTo>
                      <a:pt x="1811" y="78"/>
                      <a:pt x="1610" y="0"/>
                      <a:pt x="1429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86;p33">
                <a:extLst>
                  <a:ext uri="{FF2B5EF4-FFF2-40B4-BE49-F238E27FC236}">
                    <a16:creationId xmlns:a16="http://schemas.microsoft.com/office/drawing/2014/main" id="{3F1D318A-4F41-6D4E-93BE-EB06C34AD9E1}"/>
                  </a:ext>
                </a:extLst>
              </p:cNvPr>
              <p:cNvSpPr/>
              <p:nvPr/>
            </p:nvSpPr>
            <p:spPr>
              <a:xfrm>
                <a:off x="5543664" y="1818787"/>
                <a:ext cx="739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4642" h="3956" extrusionOk="0">
                    <a:moveTo>
                      <a:pt x="2197" y="1"/>
                    </a:moveTo>
                    <a:cubicBezTo>
                      <a:pt x="1991" y="1"/>
                      <a:pt x="1777" y="33"/>
                      <a:pt x="1561" y="102"/>
                    </a:cubicBezTo>
                    <a:cubicBezTo>
                      <a:pt x="542" y="453"/>
                      <a:pt x="1" y="1567"/>
                      <a:pt x="351" y="2617"/>
                    </a:cubicBezTo>
                    <a:cubicBezTo>
                      <a:pt x="639" y="3498"/>
                      <a:pt x="1423" y="3955"/>
                      <a:pt x="2208" y="3955"/>
                    </a:cubicBezTo>
                    <a:cubicBezTo>
                      <a:pt x="2899" y="3955"/>
                      <a:pt x="3591" y="3602"/>
                      <a:pt x="3948" y="2872"/>
                    </a:cubicBezTo>
                    <a:cubicBezTo>
                      <a:pt x="4642" y="1485"/>
                      <a:pt x="3594" y="1"/>
                      <a:pt x="2197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87;p33">
                <a:extLst>
                  <a:ext uri="{FF2B5EF4-FFF2-40B4-BE49-F238E27FC236}">
                    <a16:creationId xmlns:a16="http://schemas.microsoft.com/office/drawing/2014/main" id="{88E36272-6FA1-6544-A861-6FAE8C4D8162}"/>
                  </a:ext>
                </a:extLst>
              </p:cNvPr>
              <p:cNvSpPr/>
              <p:nvPr/>
            </p:nvSpPr>
            <p:spPr>
              <a:xfrm>
                <a:off x="5564458" y="1837639"/>
                <a:ext cx="29404" cy="218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370" fill="none" extrusionOk="0">
                    <a:moveTo>
                      <a:pt x="0" y="255"/>
                    </a:moveTo>
                    <a:cubicBezTo>
                      <a:pt x="828" y="1"/>
                      <a:pt x="1687" y="510"/>
                      <a:pt x="1846" y="1370"/>
                    </a:cubicBez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88;p33">
                <a:extLst>
                  <a:ext uri="{FF2B5EF4-FFF2-40B4-BE49-F238E27FC236}">
                    <a16:creationId xmlns:a16="http://schemas.microsoft.com/office/drawing/2014/main" id="{51C005A1-7BEE-664E-BE9E-62934EB02D18}"/>
                  </a:ext>
                </a:extLst>
              </p:cNvPr>
              <p:cNvSpPr/>
              <p:nvPr/>
            </p:nvSpPr>
            <p:spPr>
              <a:xfrm>
                <a:off x="5721575" y="1838658"/>
                <a:ext cx="10666" cy="2789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752" fill="none" extrusionOk="0">
                    <a:moveTo>
                      <a:pt x="224" y="0"/>
                    </a:moveTo>
                    <a:lnTo>
                      <a:pt x="638" y="1433"/>
                    </a:lnTo>
                    <a:cubicBezTo>
                      <a:pt x="669" y="1529"/>
                      <a:pt x="606" y="1624"/>
                      <a:pt x="510" y="1656"/>
                    </a:cubicBezTo>
                    <a:lnTo>
                      <a:pt x="1" y="1751"/>
                    </a:lnTo>
                  </a:path>
                </a:pathLst>
              </a:custGeom>
              <a:noFill/>
              <a:ln w="3975" cap="rnd" cmpd="sng">
                <a:solidFill>
                  <a:srgbClr val="1E0B0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89;p33">
                <a:extLst>
                  <a:ext uri="{FF2B5EF4-FFF2-40B4-BE49-F238E27FC236}">
                    <a16:creationId xmlns:a16="http://schemas.microsoft.com/office/drawing/2014/main" id="{7F7EEE05-44D8-BC46-9D69-8BBFA985EE17}"/>
                  </a:ext>
                </a:extLst>
              </p:cNvPr>
              <p:cNvSpPr/>
              <p:nvPr/>
            </p:nvSpPr>
            <p:spPr>
              <a:xfrm>
                <a:off x="5677121" y="1823914"/>
                <a:ext cx="1760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954" extrusionOk="0">
                    <a:moveTo>
                      <a:pt x="452" y="0"/>
                    </a:moveTo>
                    <a:cubicBezTo>
                      <a:pt x="218" y="0"/>
                      <a:pt x="23" y="211"/>
                      <a:pt x="23" y="449"/>
                    </a:cubicBezTo>
                    <a:cubicBezTo>
                      <a:pt x="1" y="740"/>
                      <a:pt x="231" y="953"/>
                      <a:pt x="481" y="953"/>
                    </a:cubicBezTo>
                    <a:cubicBezTo>
                      <a:pt x="585" y="953"/>
                      <a:pt x="693" y="916"/>
                      <a:pt x="787" y="831"/>
                    </a:cubicBezTo>
                    <a:cubicBezTo>
                      <a:pt x="1106" y="544"/>
                      <a:pt x="946" y="35"/>
                      <a:pt x="501" y="3"/>
                    </a:cubicBezTo>
                    <a:cubicBezTo>
                      <a:pt x="484" y="1"/>
                      <a:pt x="468" y="0"/>
                      <a:pt x="452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90;p33">
                <a:extLst>
                  <a:ext uri="{FF2B5EF4-FFF2-40B4-BE49-F238E27FC236}">
                    <a16:creationId xmlns:a16="http://schemas.microsoft.com/office/drawing/2014/main" id="{0E3548B7-34CC-994D-ACBA-28FEDD813A1D}"/>
                  </a:ext>
                </a:extLst>
              </p:cNvPr>
              <p:cNvSpPr/>
              <p:nvPr/>
            </p:nvSpPr>
            <p:spPr>
              <a:xfrm>
                <a:off x="5739981" y="1822943"/>
                <a:ext cx="17098" cy="1413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888" extrusionOk="0">
                    <a:moveTo>
                      <a:pt x="500" y="1"/>
                    </a:moveTo>
                    <a:cubicBezTo>
                      <a:pt x="277" y="1"/>
                      <a:pt x="55" y="160"/>
                      <a:pt x="23" y="414"/>
                    </a:cubicBezTo>
                    <a:cubicBezTo>
                      <a:pt x="0" y="682"/>
                      <a:pt x="229" y="888"/>
                      <a:pt x="466" y="888"/>
                    </a:cubicBezTo>
                    <a:cubicBezTo>
                      <a:pt x="567" y="888"/>
                      <a:pt x="669" y="850"/>
                      <a:pt x="755" y="765"/>
                    </a:cubicBezTo>
                    <a:cubicBezTo>
                      <a:pt x="1073" y="510"/>
                      <a:pt x="882" y="32"/>
                      <a:pt x="500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91;p33">
                <a:extLst>
                  <a:ext uri="{FF2B5EF4-FFF2-40B4-BE49-F238E27FC236}">
                    <a16:creationId xmlns:a16="http://schemas.microsoft.com/office/drawing/2014/main" id="{E0FDEF10-BB92-4B4D-878D-49BFF7DE4A3C}"/>
                  </a:ext>
                </a:extLst>
              </p:cNvPr>
              <p:cNvSpPr/>
              <p:nvPr/>
            </p:nvSpPr>
            <p:spPr>
              <a:xfrm>
                <a:off x="5641997" y="1773776"/>
                <a:ext cx="57296" cy="24342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529" extrusionOk="0">
                    <a:moveTo>
                      <a:pt x="2443" y="1"/>
                    </a:moveTo>
                    <a:cubicBezTo>
                      <a:pt x="2240" y="1"/>
                      <a:pt x="2038" y="32"/>
                      <a:pt x="1847" y="96"/>
                    </a:cubicBezTo>
                    <a:cubicBezTo>
                      <a:pt x="1115" y="383"/>
                      <a:pt x="478" y="892"/>
                      <a:pt x="1" y="1529"/>
                    </a:cubicBezTo>
                    <a:lnTo>
                      <a:pt x="3598" y="383"/>
                    </a:lnTo>
                    <a:cubicBezTo>
                      <a:pt x="3259" y="128"/>
                      <a:pt x="2848" y="1"/>
                      <a:pt x="2443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92;p33">
                <a:extLst>
                  <a:ext uri="{FF2B5EF4-FFF2-40B4-BE49-F238E27FC236}">
                    <a16:creationId xmlns:a16="http://schemas.microsoft.com/office/drawing/2014/main" id="{6B73CE8C-7083-204B-B660-B262619AA3B7}"/>
                  </a:ext>
                </a:extLst>
              </p:cNvPr>
              <p:cNvSpPr/>
              <p:nvPr/>
            </p:nvSpPr>
            <p:spPr>
              <a:xfrm>
                <a:off x="5731208" y="1772327"/>
                <a:ext cx="29914" cy="1564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983" extrusionOk="0">
                    <a:moveTo>
                      <a:pt x="794" y="0"/>
                    </a:moveTo>
                    <a:cubicBezTo>
                      <a:pt x="492" y="0"/>
                      <a:pt x="205" y="148"/>
                      <a:pt x="1" y="378"/>
                    </a:cubicBezTo>
                    <a:lnTo>
                      <a:pt x="1879" y="983"/>
                    </a:lnTo>
                    <a:cubicBezTo>
                      <a:pt x="1879" y="983"/>
                      <a:pt x="1561" y="187"/>
                      <a:pt x="1019" y="28"/>
                    </a:cubicBezTo>
                    <a:cubicBezTo>
                      <a:pt x="944" y="9"/>
                      <a:pt x="869" y="0"/>
                      <a:pt x="794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93;p33">
                <a:extLst>
                  <a:ext uri="{FF2B5EF4-FFF2-40B4-BE49-F238E27FC236}">
                    <a16:creationId xmlns:a16="http://schemas.microsoft.com/office/drawing/2014/main" id="{AC1AA7BF-D8B3-DC40-B491-401A34462133}"/>
                  </a:ext>
                </a:extLst>
              </p:cNvPr>
              <p:cNvSpPr/>
              <p:nvPr/>
            </p:nvSpPr>
            <p:spPr>
              <a:xfrm>
                <a:off x="5685082" y="1871600"/>
                <a:ext cx="41583" cy="17608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10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62" y="862"/>
                      <a:pt x="906" y="1105"/>
                      <a:pt x="1403" y="1105"/>
                    </a:cubicBezTo>
                    <a:cubicBezTo>
                      <a:pt x="2045" y="1105"/>
                      <a:pt x="2611" y="701"/>
                      <a:pt x="2611" y="701"/>
                    </a:cubicBezTo>
                    <a:cubicBezTo>
                      <a:pt x="1688" y="669"/>
                      <a:pt x="797" y="41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94;p33">
                <a:extLst>
                  <a:ext uri="{FF2B5EF4-FFF2-40B4-BE49-F238E27FC236}">
                    <a16:creationId xmlns:a16="http://schemas.microsoft.com/office/drawing/2014/main" id="{86806F6F-1600-3748-A19D-0C716F54C616}"/>
                  </a:ext>
                </a:extLst>
              </p:cNvPr>
              <p:cNvSpPr/>
              <p:nvPr/>
            </p:nvSpPr>
            <p:spPr>
              <a:xfrm>
                <a:off x="5552294" y="1660715"/>
                <a:ext cx="226558" cy="99691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6262" extrusionOk="0">
                    <a:moveTo>
                      <a:pt x="3823" y="0"/>
                    </a:moveTo>
                    <a:cubicBezTo>
                      <a:pt x="2872" y="0"/>
                      <a:pt x="1957" y="201"/>
                      <a:pt x="1210" y="767"/>
                    </a:cubicBezTo>
                    <a:cubicBezTo>
                      <a:pt x="414" y="1340"/>
                      <a:pt x="0" y="2295"/>
                      <a:pt x="159" y="3250"/>
                    </a:cubicBezTo>
                    <a:cubicBezTo>
                      <a:pt x="318" y="4014"/>
                      <a:pt x="796" y="4810"/>
                      <a:pt x="2197" y="5223"/>
                    </a:cubicBezTo>
                    <a:cubicBezTo>
                      <a:pt x="2197" y="5223"/>
                      <a:pt x="3388" y="6261"/>
                      <a:pt x="6234" y="6261"/>
                    </a:cubicBezTo>
                    <a:cubicBezTo>
                      <a:pt x="7051" y="6261"/>
                      <a:pt x="8004" y="6176"/>
                      <a:pt x="9105" y="5956"/>
                    </a:cubicBezTo>
                    <a:cubicBezTo>
                      <a:pt x="14039" y="4969"/>
                      <a:pt x="14230" y="1626"/>
                      <a:pt x="13625" y="448"/>
                    </a:cubicBezTo>
                    <a:lnTo>
                      <a:pt x="13625" y="448"/>
                    </a:lnTo>
                    <a:cubicBezTo>
                      <a:pt x="13625" y="448"/>
                      <a:pt x="12505" y="1313"/>
                      <a:pt x="10589" y="1313"/>
                    </a:cubicBezTo>
                    <a:cubicBezTo>
                      <a:pt x="10066" y="1313"/>
                      <a:pt x="9485" y="1249"/>
                      <a:pt x="8850" y="1085"/>
                    </a:cubicBezTo>
                    <a:cubicBezTo>
                      <a:pt x="7729" y="789"/>
                      <a:pt x="5707" y="0"/>
                      <a:pt x="3823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95;p33">
                <a:extLst>
                  <a:ext uri="{FF2B5EF4-FFF2-40B4-BE49-F238E27FC236}">
                    <a16:creationId xmlns:a16="http://schemas.microsoft.com/office/drawing/2014/main" id="{FDA27F3A-1A5A-7A48-8DBB-914A4C18F694}"/>
                  </a:ext>
                </a:extLst>
              </p:cNvPr>
              <p:cNvSpPr/>
              <p:nvPr/>
            </p:nvSpPr>
            <p:spPr>
              <a:xfrm>
                <a:off x="5025136" y="2616699"/>
                <a:ext cx="204270" cy="517480"/>
              </a:xfrm>
              <a:custGeom>
                <a:avLst/>
                <a:gdLst/>
                <a:ahLst/>
                <a:cxnLst/>
                <a:rect l="l" t="t" r="r" b="b"/>
                <a:pathLst>
                  <a:path w="12831" h="32505" fill="none" extrusionOk="0">
                    <a:moveTo>
                      <a:pt x="4967" y="1"/>
                    </a:moveTo>
                    <a:lnTo>
                      <a:pt x="7864" y="1"/>
                    </a:lnTo>
                    <a:cubicBezTo>
                      <a:pt x="10602" y="1"/>
                      <a:pt x="12830" y="2229"/>
                      <a:pt x="12830" y="4999"/>
                    </a:cubicBezTo>
                    <a:lnTo>
                      <a:pt x="12830" y="32504"/>
                    </a:lnTo>
                    <a:lnTo>
                      <a:pt x="1" y="32504"/>
                    </a:lnTo>
                    <a:lnTo>
                      <a:pt x="1" y="4999"/>
                    </a:lnTo>
                    <a:cubicBezTo>
                      <a:pt x="1" y="2229"/>
                      <a:pt x="2229" y="1"/>
                      <a:pt x="4967" y="1"/>
                    </a:cubicBezTo>
                    <a:close/>
                  </a:path>
                </a:pathLst>
              </a:custGeom>
              <a:noFill/>
              <a:ln w="28650" cap="flat" cmpd="sng">
                <a:solidFill>
                  <a:srgbClr val="101010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96;p33">
                <a:extLst>
                  <a:ext uri="{FF2B5EF4-FFF2-40B4-BE49-F238E27FC236}">
                    <a16:creationId xmlns:a16="http://schemas.microsoft.com/office/drawing/2014/main" id="{6734D3D9-A45B-564C-ADFF-58A0D37CDD57}"/>
                  </a:ext>
                </a:extLst>
              </p:cNvPr>
              <p:cNvSpPr/>
              <p:nvPr/>
            </p:nvSpPr>
            <p:spPr>
              <a:xfrm>
                <a:off x="4970397" y="3662594"/>
                <a:ext cx="104419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5959" extrusionOk="0">
                    <a:moveTo>
                      <a:pt x="3287" y="0"/>
                    </a:moveTo>
                    <a:cubicBezTo>
                      <a:pt x="1942" y="0"/>
                      <a:pt x="709" y="919"/>
                      <a:pt x="383" y="2279"/>
                    </a:cubicBezTo>
                    <a:cubicBezTo>
                      <a:pt x="1" y="3903"/>
                      <a:pt x="1019" y="5494"/>
                      <a:pt x="2611" y="5876"/>
                    </a:cubicBezTo>
                    <a:cubicBezTo>
                      <a:pt x="2842" y="5932"/>
                      <a:pt x="3074" y="5958"/>
                      <a:pt x="3302" y="5958"/>
                    </a:cubicBezTo>
                    <a:cubicBezTo>
                      <a:pt x="4648" y="5958"/>
                      <a:pt x="5882" y="5036"/>
                      <a:pt x="6208" y="3648"/>
                    </a:cubicBezTo>
                    <a:cubicBezTo>
                      <a:pt x="6559" y="2056"/>
                      <a:pt x="5572" y="464"/>
                      <a:pt x="3980" y="82"/>
                    </a:cubicBezTo>
                    <a:cubicBezTo>
                      <a:pt x="3748" y="27"/>
                      <a:pt x="3516" y="0"/>
                      <a:pt x="3287" y="0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97;p33">
                <a:extLst>
                  <a:ext uri="{FF2B5EF4-FFF2-40B4-BE49-F238E27FC236}">
                    <a16:creationId xmlns:a16="http://schemas.microsoft.com/office/drawing/2014/main" id="{9E632A8A-B9B2-8345-B9BD-D5C6C7E0CE18}"/>
                  </a:ext>
                </a:extLst>
              </p:cNvPr>
              <p:cNvSpPr/>
              <p:nvPr/>
            </p:nvSpPr>
            <p:spPr>
              <a:xfrm>
                <a:off x="5179738" y="3662498"/>
                <a:ext cx="104419" cy="95042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5970" extrusionOk="0">
                    <a:moveTo>
                      <a:pt x="3279" y="1"/>
                    </a:moveTo>
                    <a:cubicBezTo>
                      <a:pt x="2515" y="1"/>
                      <a:pt x="1751" y="295"/>
                      <a:pt x="1178" y="884"/>
                    </a:cubicBezTo>
                    <a:cubicBezTo>
                      <a:pt x="0" y="2030"/>
                      <a:pt x="0" y="3940"/>
                      <a:pt x="1178" y="5086"/>
                    </a:cubicBezTo>
                    <a:cubicBezTo>
                      <a:pt x="1751" y="5675"/>
                      <a:pt x="2515" y="5970"/>
                      <a:pt x="3279" y="5970"/>
                    </a:cubicBezTo>
                    <a:cubicBezTo>
                      <a:pt x="4043" y="5970"/>
                      <a:pt x="4807" y="5675"/>
                      <a:pt x="5380" y="5086"/>
                    </a:cubicBezTo>
                    <a:cubicBezTo>
                      <a:pt x="6558" y="3940"/>
                      <a:pt x="6558" y="2030"/>
                      <a:pt x="5380" y="884"/>
                    </a:cubicBezTo>
                    <a:cubicBezTo>
                      <a:pt x="4807" y="295"/>
                      <a:pt x="4043" y="1"/>
                      <a:pt x="3279" y="1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98;p33">
                <a:extLst>
                  <a:ext uri="{FF2B5EF4-FFF2-40B4-BE49-F238E27FC236}">
                    <a16:creationId xmlns:a16="http://schemas.microsoft.com/office/drawing/2014/main" id="{4C848961-8C03-2C4A-8F2C-05017A154841}"/>
                  </a:ext>
                </a:extLst>
              </p:cNvPr>
              <p:cNvSpPr/>
              <p:nvPr/>
            </p:nvSpPr>
            <p:spPr>
              <a:xfrm>
                <a:off x="4881187" y="2983683"/>
                <a:ext cx="492135" cy="715110"/>
              </a:xfrm>
              <a:custGeom>
                <a:avLst/>
                <a:gdLst/>
                <a:ahLst/>
                <a:cxnLst/>
                <a:rect l="l" t="t" r="r" b="b"/>
                <a:pathLst>
                  <a:path w="30913" h="44919" extrusionOk="0">
                    <a:moveTo>
                      <a:pt x="5253" y="0"/>
                    </a:moveTo>
                    <a:cubicBezTo>
                      <a:pt x="2356" y="0"/>
                      <a:pt x="1" y="2356"/>
                      <a:pt x="1" y="5253"/>
                    </a:cubicBezTo>
                    <a:lnTo>
                      <a:pt x="1" y="39634"/>
                    </a:lnTo>
                    <a:cubicBezTo>
                      <a:pt x="1" y="42563"/>
                      <a:pt x="2356" y="44919"/>
                      <a:pt x="5253" y="44919"/>
                    </a:cubicBezTo>
                    <a:lnTo>
                      <a:pt x="25660" y="44919"/>
                    </a:lnTo>
                    <a:cubicBezTo>
                      <a:pt x="28588" y="44919"/>
                      <a:pt x="30912" y="42563"/>
                      <a:pt x="30912" y="39634"/>
                    </a:cubicBezTo>
                    <a:lnTo>
                      <a:pt x="30912" y="5253"/>
                    </a:lnTo>
                    <a:cubicBezTo>
                      <a:pt x="30912" y="2356"/>
                      <a:pt x="28588" y="0"/>
                      <a:pt x="25660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99;p33">
                <a:extLst>
                  <a:ext uri="{FF2B5EF4-FFF2-40B4-BE49-F238E27FC236}">
                    <a16:creationId xmlns:a16="http://schemas.microsoft.com/office/drawing/2014/main" id="{D9DD8EB8-BB66-F24A-B7B3-CA9FDC04CBAE}"/>
                  </a:ext>
                </a:extLst>
              </p:cNvPr>
              <p:cNvSpPr/>
              <p:nvPr/>
            </p:nvSpPr>
            <p:spPr>
              <a:xfrm>
                <a:off x="4965843" y="3096713"/>
                <a:ext cx="17751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31040" fill="none" extrusionOk="0">
                    <a:moveTo>
                      <a:pt x="0" y="0"/>
                    </a:moveTo>
                    <a:lnTo>
                      <a:pt x="1114" y="0"/>
                    </a:lnTo>
                    <a:lnTo>
                      <a:pt x="1114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00;p33">
                <a:extLst>
                  <a:ext uri="{FF2B5EF4-FFF2-40B4-BE49-F238E27FC236}">
                    <a16:creationId xmlns:a16="http://schemas.microsoft.com/office/drawing/2014/main" id="{96ADE891-60A1-7441-ACAD-EE44E8C14DB7}"/>
                  </a:ext>
                </a:extLst>
              </p:cNvPr>
              <p:cNvSpPr/>
              <p:nvPr/>
            </p:nvSpPr>
            <p:spPr>
              <a:xfrm>
                <a:off x="5061136" y="3096713"/>
                <a:ext cx="18260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31040" fill="none" extrusionOk="0">
                    <a:moveTo>
                      <a:pt x="0" y="0"/>
                    </a:moveTo>
                    <a:lnTo>
                      <a:pt x="1146" y="0"/>
                    </a:lnTo>
                    <a:lnTo>
                      <a:pt x="1146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01;p33">
                <a:extLst>
                  <a:ext uri="{FF2B5EF4-FFF2-40B4-BE49-F238E27FC236}">
                    <a16:creationId xmlns:a16="http://schemas.microsoft.com/office/drawing/2014/main" id="{679781B4-8DE2-1949-AF53-01797D9DB7E2}"/>
                  </a:ext>
                </a:extLst>
              </p:cNvPr>
              <p:cNvSpPr/>
              <p:nvPr/>
            </p:nvSpPr>
            <p:spPr>
              <a:xfrm>
                <a:off x="5156922" y="3096713"/>
                <a:ext cx="17767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31040" fill="none" extrusionOk="0">
                    <a:moveTo>
                      <a:pt x="1" y="0"/>
                    </a:moveTo>
                    <a:lnTo>
                      <a:pt x="1115" y="0"/>
                    </a:lnTo>
                    <a:lnTo>
                      <a:pt x="1115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02;p33">
                <a:extLst>
                  <a:ext uri="{FF2B5EF4-FFF2-40B4-BE49-F238E27FC236}">
                    <a16:creationId xmlns:a16="http://schemas.microsoft.com/office/drawing/2014/main" id="{3D33A3A5-9D2B-6D4F-874A-F7AA220A760D}"/>
                  </a:ext>
                </a:extLst>
              </p:cNvPr>
              <p:cNvSpPr/>
              <p:nvPr/>
            </p:nvSpPr>
            <p:spPr>
              <a:xfrm>
                <a:off x="5252214" y="3096713"/>
                <a:ext cx="18260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31040" fill="none" extrusionOk="0">
                    <a:moveTo>
                      <a:pt x="1" y="0"/>
                    </a:moveTo>
                    <a:lnTo>
                      <a:pt x="1147" y="0"/>
                    </a:lnTo>
                    <a:lnTo>
                      <a:pt x="1147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2F9FAA2-5D59-7948-BF90-EE8FBDF1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74" r="3647"/>
          <a:stretch/>
        </p:blipFill>
        <p:spPr>
          <a:xfrm>
            <a:off x="5911184" y="1157415"/>
            <a:ext cx="1025367" cy="10018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ABBFA-49FC-5B45-AF92-4C79B96F6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707" y="670390"/>
            <a:ext cx="1108251" cy="7488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39"/>
          <p:cNvGrpSpPr/>
          <p:nvPr/>
        </p:nvGrpSpPr>
        <p:grpSpPr>
          <a:xfrm flipH="1">
            <a:off x="719989" y="540002"/>
            <a:ext cx="688745" cy="1061264"/>
            <a:chOff x="6037863" y="1425516"/>
            <a:chExt cx="337058" cy="503327"/>
          </a:xfrm>
        </p:grpSpPr>
        <p:sp>
          <p:nvSpPr>
            <p:cNvPr id="562" name="Google Shape;562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 flipH="1">
            <a:off x="7735264" y="3298327"/>
            <a:ext cx="688745" cy="1061264"/>
            <a:chOff x="6037863" y="1425516"/>
            <a:chExt cx="337058" cy="503327"/>
          </a:xfrm>
        </p:grpSpPr>
        <p:sp>
          <p:nvSpPr>
            <p:cNvPr id="565" name="Google Shape;565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584;p42">
            <a:extLst>
              <a:ext uri="{FF2B5EF4-FFF2-40B4-BE49-F238E27FC236}">
                <a16:creationId xmlns:a16="http://schemas.microsoft.com/office/drawing/2014/main" id="{B26617AC-496B-F647-B8BF-8DCA0F971976}"/>
              </a:ext>
            </a:extLst>
          </p:cNvPr>
          <p:cNvSpPr/>
          <p:nvPr/>
        </p:nvSpPr>
        <p:spPr>
          <a:xfrm flipH="1">
            <a:off x="1802944" y="1070634"/>
            <a:ext cx="950479" cy="604984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1847;p77">
            <a:extLst>
              <a:ext uri="{FF2B5EF4-FFF2-40B4-BE49-F238E27FC236}">
                <a16:creationId xmlns:a16="http://schemas.microsoft.com/office/drawing/2014/main" id="{E057FC17-C8E9-474F-A3C6-308CA41AB4FE}"/>
              </a:ext>
            </a:extLst>
          </p:cNvPr>
          <p:cNvGrpSpPr/>
          <p:nvPr/>
        </p:nvGrpSpPr>
        <p:grpSpPr>
          <a:xfrm>
            <a:off x="2067785" y="1252585"/>
            <a:ext cx="420796" cy="423033"/>
            <a:chOff x="-3852025" y="2764950"/>
            <a:chExt cx="291450" cy="293000"/>
          </a:xfrm>
        </p:grpSpPr>
        <p:sp>
          <p:nvSpPr>
            <p:cNvPr id="14" name="Google Shape;11848;p77">
              <a:extLst>
                <a:ext uri="{FF2B5EF4-FFF2-40B4-BE49-F238E27FC236}">
                  <a16:creationId xmlns:a16="http://schemas.microsoft.com/office/drawing/2014/main" id="{43296A21-718D-A04C-A537-8DEC29689BB2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11849;p77">
              <a:extLst>
                <a:ext uri="{FF2B5EF4-FFF2-40B4-BE49-F238E27FC236}">
                  <a16:creationId xmlns:a16="http://schemas.microsoft.com/office/drawing/2014/main" id="{31C45AB9-2798-8B4F-9D6E-771B6DEF1D3B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" name="Google Shape;587;p42">
            <a:extLst>
              <a:ext uri="{FF2B5EF4-FFF2-40B4-BE49-F238E27FC236}">
                <a16:creationId xmlns:a16="http://schemas.microsoft.com/office/drawing/2014/main" id="{BE2EE2B9-9F3A-0140-AA90-455770A2F541}"/>
              </a:ext>
            </a:extLst>
          </p:cNvPr>
          <p:cNvSpPr txBox="1">
            <a:spLocks/>
          </p:cNvSpPr>
          <p:nvPr/>
        </p:nvSpPr>
        <p:spPr>
          <a:xfrm>
            <a:off x="2753421" y="1087780"/>
            <a:ext cx="5769689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Collected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from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Kaggle’s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New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York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City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Taxi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Fare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Prediction</a:t>
            </a:r>
          </a:p>
          <a:p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Status: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Size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–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5.31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GB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       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Rows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–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55.4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million</a:t>
            </a:r>
            <a:r>
              <a:rPr lang="zh-CN" altLang="en-US">
                <a:solidFill>
                  <a:srgbClr val="20124D"/>
                </a:solidFill>
                <a:latin typeface="Lato"/>
                <a:sym typeface="Lato"/>
              </a:rPr>
              <a:t> </a:t>
            </a:r>
            <a:r>
              <a:rPr lang="en-US" altLang="zh-CN">
                <a:solidFill>
                  <a:srgbClr val="20124D"/>
                </a:solidFill>
                <a:latin typeface="Lato"/>
                <a:sym typeface="Lato"/>
              </a:rPr>
              <a:t>rows</a:t>
            </a:r>
            <a:endParaRPr lang="en-US">
              <a:solidFill>
                <a:srgbClr val="20124D"/>
              </a:solidFill>
              <a:latin typeface="Lato"/>
              <a:sym typeface="Lato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51F2BC-A2B6-5D44-B164-B9E88FBE7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86432"/>
              </p:ext>
            </p:extLst>
          </p:nvPr>
        </p:nvGraphicFramePr>
        <p:xfrm>
          <a:off x="2534009" y="1865462"/>
          <a:ext cx="4494983" cy="2778944"/>
        </p:xfrm>
        <a:graphic>
          <a:graphicData uri="http://schemas.openxmlformats.org/drawingml/2006/table">
            <a:tbl>
              <a:tblPr/>
              <a:tblGrid>
                <a:gridCol w="2709443">
                  <a:extLst>
                    <a:ext uri="{9D8B030D-6E8A-4147-A177-3AD203B41FA5}">
                      <a16:colId xmlns:a16="http://schemas.microsoft.com/office/drawing/2014/main" val="954949750"/>
                    </a:ext>
                  </a:extLst>
                </a:gridCol>
                <a:gridCol w="1785540">
                  <a:extLst>
                    <a:ext uri="{9D8B030D-6E8A-4147-A177-3AD203B41FA5}">
                      <a16:colId xmlns:a16="http://schemas.microsoft.com/office/drawing/2014/main" val="2194551669"/>
                    </a:ext>
                  </a:extLst>
                </a:gridCol>
              </a:tblGrid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u="none" strike="noStrike" cap="none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Column​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Data Type​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5229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Order date (key)​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datetime​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310941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Fare amount (predicted)​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float​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15449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Pickup datetime​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datetime​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907751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Pickup longitude​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float​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618481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Pickup latitude​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float​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55146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Dropoff longitude​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float​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736669"/>
                  </a:ext>
                </a:extLst>
              </a:tr>
              <a:tr h="3055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Dropoff latitude​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float​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845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Passenger count​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integer​</a:t>
                      </a: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2531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E84F328-49B3-D54E-BBF1-E7767F42C265}"/>
              </a:ext>
            </a:extLst>
          </p:cNvPr>
          <p:cNvSpPr/>
          <p:nvPr/>
        </p:nvSpPr>
        <p:spPr>
          <a:xfrm>
            <a:off x="2488581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u="sng">
                <a:solidFill>
                  <a:srgbClr val="FFFFFF"/>
                </a:solidFill>
                <a:latin typeface="Arial" panose="020B0604020202020204" pitchFamily="34" charset="0"/>
                <a:hlinkClick r:id="rId3"/>
              </a:rPr>
              <a:t>Dataset Source: https://www.kaggle.com/c/new-york-city-taxi-fare-prediction/data</a:t>
            </a:r>
            <a:r>
              <a:rPr lang="en-US" sz="900">
                <a:latin typeface="Arial" panose="020B0604020202020204" pitchFamily="34" charset="0"/>
              </a:rPr>
              <a:t>​</a:t>
            </a:r>
            <a:endParaRPr lang="en-CN" sz="90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8ECD2877-B9F0-4101-8A86-F9723CB38C22}"/>
              </a:ext>
            </a:extLst>
          </p:cNvPr>
          <p:cNvSpPr txBox="1">
            <a:spLocks/>
          </p:cNvSpPr>
          <p:nvPr/>
        </p:nvSpPr>
        <p:spPr>
          <a:xfrm>
            <a:off x="2647547" y="59275"/>
            <a:ext cx="4460179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/>
              <a:t>Mid-term Recap</a:t>
            </a:r>
          </a:p>
          <a:p>
            <a:r>
              <a:rPr lang="en-US" altLang="zh-CN" sz="200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2543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5"/>
          <p:cNvSpPr/>
          <p:nvPr/>
        </p:nvSpPr>
        <p:spPr>
          <a:xfrm flipH="1">
            <a:off x="1890007" y="2512861"/>
            <a:ext cx="820743" cy="52244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55"/>
          <p:cNvSpPr/>
          <p:nvPr/>
        </p:nvSpPr>
        <p:spPr>
          <a:xfrm flipH="1">
            <a:off x="2579487" y="3696721"/>
            <a:ext cx="820743" cy="52244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55"/>
          <p:cNvSpPr/>
          <p:nvPr/>
        </p:nvSpPr>
        <p:spPr>
          <a:xfrm flipH="1">
            <a:off x="1091909" y="1248619"/>
            <a:ext cx="820743" cy="52244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55"/>
          <p:cNvSpPr txBox="1">
            <a:spLocks noGrp="1"/>
          </p:cNvSpPr>
          <p:nvPr>
            <p:ph type="subTitle" idx="1"/>
          </p:nvPr>
        </p:nvSpPr>
        <p:spPr>
          <a:xfrm>
            <a:off x="563916" y="3006685"/>
            <a:ext cx="2378521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Passenger count</a:t>
            </a:r>
            <a:endParaRPr/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3"/>
          </p:nvPr>
        </p:nvSpPr>
        <p:spPr>
          <a:xfrm>
            <a:off x="584314" y="1834819"/>
            <a:ext cx="1618014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Fare amount</a:t>
            </a:r>
            <a:endParaRPr/>
          </a:p>
        </p:txBody>
      </p:sp>
      <p:sp>
        <p:nvSpPr>
          <p:cNvPr id="1079" name="Google Shape;1079;p55"/>
          <p:cNvSpPr txBox="1">
            <a:spLocks noGrp="1"/>
          </p:cNvSpPr>
          <p:nvPr>
            <p:ph type="subTitle" idx="4"/>
          </p:nvPr>
        </p:nvSpPr>
        <p:spPr>
          <a:xfrm>
            <a:off x="2088381" y="1106833"/>
            <a:ext cx="5519371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Subset the data frame with fare amount values &gt; = $2.5</a:t>
            </a:r>
            <a:endParaRPr/>
          </a:p>
        </p:txBody>
      </p:sp>
      <p:sp>
        <p:nvSpPr>
          <p:cNvPr id="1080" name="Google Shape;1080;p55"/>
          <p:cNvSpPr txBox="1">
            <a:spLocks noGrp="1"/>
          </p:cNvSpPr>
          <p:nvPr>
            <p:ph type="subTitle" idx="5"/>
          </p:nvPr>
        </p:nvSpPr>
        <p:spPr>
          <a:xfrm>
            <a:off x="2335882" y="4300757"/>
            <a:ext cx="1400100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Null values</a:t>
            </a:r>
            <a:endParaRPr/>
          </a:p>
        </p:txBody>
      </p:sp>
      <p:sp>
        <p:nvSpPr>
          <p:cNvPr id="1092" name="Google Shape;1092;p55"/>
          <p:cNvSpPr txBox="1">
            <a:spLocks noGrp="1"/>
          </p:cNvSpPr>
          <p:nvPr>
            <p:ph type="subTitle" idx="2"/>
          </p:nvPr>
        </p:nvSpPr>
        <p:spPr>
          <a:xfrm>
            <a:off x="2865012" y="2185069"/>
            <a:ext cx="430911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Remove the passenger counts values &lt; 0 and &gt; 6</a:t>
            </a:r>
            <a:endParaRPr/>
          </a:p>
        </p:txBody>
      </p:sp>
      <p:sp>
        <p:nvSpPr>
          <p:cNvPr id="1093" name="Google Shape;1093;p55"/>
          <p:cNvSpPr txBox="1">
            <a:spLocks noGrp="1"/>
          </p:cNvSpPr>
          <p:nvPr>
            <p:ph type="subTitle" idx="6"/>
          </p:nvPr>
        </p:nvSpPr>
        <p:spPr>
          <a:xfrm>
            <a:off x="3535809" y="3596746"/>
            <a:ext cx="5173851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Remove null values in dataset by using pandas drop function</a:t>
            </a:r>
            <a:endParaRPr/>
          </a:p>
        </p:txBody>
      </p:sp>
      <p:grpSp>
        <p:nvGrpSpPr>
          <p:cNvPr id="29" name="Google Shape;11900;p77">
            <a:extLst>
              <a:ext uri="{FF2B5EF4-FFF2-40B4-BE49-F238E27FC236}">
                <a16:creationId xmlns:a16="http://schemas.microsoft.com/office/drawing/2014/main" id="{5D280C86-C2BE-E942-80C7-BABD35933AB1}"/>
              </a:ext>
            </a:extLst>
          </p:cNvPr>
          <p:cNvGrpSpPr/>
          <p:nvPr/>
        </p:nvGrpSpPr>
        <p:grpSpPr>
          <a:xfrm>
            <a:off x="2113572" y="2644563"/>
            <a:ext cx="409531" cy="410617"/>
            <a:chOff x="6679825" y="2693700"/>
            <a:chExt cx="257875" cy="258575"/>
          </a:xfrm>
          <a:solidFill>
            <a:schemeClr val="bg1"/>
          </a:solidFill>
        </p:grpSpPr>
        <p:sp>
          <p:nvSpPr>
            <p:cNvPr id="30" name="Google Shape;11901;p77">
              <a:extLst>
                <a:ext uri="{FF2B5EF4-FFF2-40B4-BE49-F238E27FC236}">
                  <a16:creationId xmlns:a16="http://schemas.microsoft.com/office/drawing/2014/main" id="{534AB165-F0B9-394B-A269-7CED1514940B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02;p77">
              <a:extLst>
                <a:ext uri="{FF2B5EF4-FFF2-40B4-BE49-F238E27FC236}">
                  <a16:creationId xmlns:a16="http://schemas.microsoft.com/office/drawing/2014/main" id="{5DDAB208-4B6F-6C44-A30D-D77A7A25CD04}"/>
                </a:ext>
              </a:extLst>
            </p:cNvPr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0619;p73">
            <a:extLst>
              <a:ext uri="{FF2B5EF4-FFF2-40B4-BE49-F238E27FC236}">
                <a16:creationId xmlns:a16="http://schemas.microsoft.com/office/drawing/2014/main" id="{AB9D0FB6-8472-C649-817E-7A9C102A5B43}"/>
              </a:ext>
            </a:extLst>
          </p:cNvPr>
          <p:cNvGrpSpPr/>
          <p:nvPr/>
        </p:nvGrpSpPr>
        <p:grpSpPr>
          <a:xfrm>
            <a:off x="1328102" y="1399657"/>
            <a:ext cx="482989" cy="484800"/>
            <a:chOff x="2508825" y="2318350"/>
            <a:chExt cx="297750" cy="295400"/>
          </a:xfrm>
          <a:solidFill>
            <a:schemeClr val="bg1"/>
          </a:solidFill>
        </p:grpSpPr>
        <p:sp>
          <p:nvSpPr>
            <p:cNvPr id="36" name="Google Shape;10620;p73">
              <a:extLst>
                <a:ext uri="{FF2B5EF4-FFF2-40B4-BE49-F238E27FC236}">
                  <a16:creationId xmlns:a16="http://schemas.microsoft.com/office/drawing/2014/main" id="{61FBBEE3-D274-DF4D-A7C7-CC05026ACA7A}"/>
                </a:ext>
              </a:extLst>
            </p:cNvPr>
            <p:cNvSpPr/>
            <p:nvPr/>
          </p:nvSpPr>
          <p:spPr>
            <a:xfrm>
              <a:off x="2508825" y="2318350"/>
              <a:ext cx="297750" cy="29540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21;p73">
              <a:extLst>
                <a:ext uri="{FF2B5EF4-FFF2-40B4-BE49-F238E27FC236}">
                  <a16:creationId xmlns:a16="http://schemas.microsoft.com/office/drawing/2014/main" id="{09AD2C45-3094-BD48-AB04-9414DA8C59C6}"/>
                </a:ext>
              </a:extLst>
            </p:cNvPr>
            <p:cNvSpPr/>
            <p:nvPr/>
          </p:nvSpPr>
          <p:spPr>
            <a:xfrm>
              <a:off x="2629350" y="2353025"/>
              <a:ext cx="54350" cy="121300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1318;p75">
            <a:extLst>
              <a:ext uri="{FF2B5EF4-FFF2-40B4-BE49-F238E27FC236}">
                <a16:creationId xmlns:a16="http://schemas.microsoft.com/office/drawing/2014/main" id="{CE2D0792-B27E-EE43-B053-2B01843C2C60}"/>
              </a:ext>
            </a:extLst>
          </p:cNvPr>
          <p:cNvGrpSpPr/>
          <p:nvPr/>
        </p:nvGrpSpPr>
        <p:grpSpPr>
          <a:xfrm>
            <a:off x="2757565" y="3839488"/>
            <a:ext cx="432695" cy="452726"/>
            <a:chOff x="-47529700" y="2342000"/>
            <a:chExt cx="302450" cy="299900"/>
          </a:xfrm>
          <a:solidFill>
            <a:schemeClr val="bg1"/>
          </a:solidFill>
        </p:grpSpPr>
        <p:sp>
          <p:nvSpPr>
            <p:cNvPr id="39" name="Google Shape;11319;p75">
              <a:extLst>
                <a:ext uri="{FF2B5EF4-FFF2-40B4-BE49-F238E27FC236}">
                  <a16:creationId xmlns:a16="http://schemas.microsoft.com/office/drawing/2014/main" id="{C5300ACD-6C43-7B41-B158-8ABADA69C545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320;p75">
              <a:extLst>
                <a:ext uri="{FF2B5EF4-FFF2-40B4-BE49-F238E27FC236}">
                  <a16:creationId xmlns:a16="http://schemas.microsoft.com/office/drawing/2014/main" id="{F95FBBA9-3DE3-5F41-9027-56D1E33534D5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C4749B1-275C-6248-AB48-E78F364C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21" y="1416404"/>
            <a:ext cx="16256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2F84F-BFFF-5C4C-B053-9E6ECF17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128" y="1755257"/>
            <a:ext cx="1651000" cy="3302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C2C514C-CD1D-0B47-81B0-EF1998D420E0}"/>
              </a:ext>
            </a:extLst>
          </p:cNvPr>
          <p:cNvSpPr/>
          <p:nvPr/>
        </p:nvSpPr>
        <p:spPr>
          <a:xfrm>
            <a:off x="4387045" y="1696023"/>
            <a:ext cx="655325" cy="1759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47DA251-9F33-A541-BE0E-A493C446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27" y="1399657"/>
            <a:ext cx="162560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514341-8016-ED46-9888-608AFDE97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328" y="1818328"/>
            <a:ext cx="1934399" cy="195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BE889-EC81-FB47-B90E-A6B1A00EA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777" y="2470467"/>
            <a:ext cx="1532890" cy="467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663BF-80C7-1B47-9CF1-8DF9CD3F88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5012" y="2940052"/>
            <a:ext cx="1790700" cy="190500"/>
          </a:xfrm>
          <a:prstGeom prst="rect">
            <a:avLst/>
          </a:prstGeom>
        </p:spPr>
      </p:pic>
      <p:sp>
        <p:nvSpPr>
          <p:cNvPr id="49" name="Right Arrow 48">
            <a:extLst>
              <a:ext uri="{FF2B5EF4-FFF2-40B4-BE49-F238E27FC236}">
                <a16:creationId xmlns:a16="http://schemas.microsoft.com/office/drawing/2014/main" id="{39D4D9A0-F61E-854A-A809-EBE907F2814C}"/>
              </a:ext>
            </a:extLst>
          </p:cNvPr>
          <p:cNvSpPr/>
          <p:nvPr/>
        </p:nvSpPr>
        <p:spPr>
          <a:xfrm>
            <a:off x="4727404" y="2838779"/>
            <a:ext cx="655325" cy="1759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CB6773-2EA4-814A-AEAF-CF2912A2EA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7553" y="2887927"/>
            <a:ext cx="1727200" cy="228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4CA2AC3-B548-F540-9DFC-622BF63640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843" y="2465839"/>
            <a:ext cx="1532890" cy="467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CEB808-FFF9-1748-B252-16908AFECA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5012" y="3121623"/>
            <a:ext cx="1854200" cy="20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67DCCF-6A25-A74D-ADA2-226496392B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1138" y="3134323"/>
            <a:ext cx="1638300" cy="17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4CC1B4-86EB-D74E-9EDA-6142564F9E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5809" y="4114321"/>
            <a:ext cx="1854200" cy="300681"/>
          </a:xfrm>
          <a:prstGeom prst="rect">
            <a:avLst/>
          </a:prstGeom>
        </p:spPr>
      </p:pic>
      <p:sp>
        <p:nvSpPr>
          <p:cNvPr id="57" name="Right Arrow 56">
            <a:extLst>
              <a:ext uri="{FF2B5EF4-FFF2-40B4-BE49-F238E27FC236}">
                <a16:creationId xmlns:a16="http://schemas.microsoft.com/office/drawing/2014/main" id="{ADCD7278-E66C-984C-AAA5-961EA5CB6745}"/>
              </a:ext>
            </a:extLst>
          </p:cNvPr>
          <p:cNvSpPr/>
          <p:nvPr/>
        </p:nvSpPr>
        <p:spPr>
          <a:xfrm>
            <a:off x="5489256" y="4157016"/>
            <a:ext cx="655325" cy="17592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FB67B2-5E10-F74F-AA0A-0083F8AE43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9909" y="4074524"/>
            <a:ext cx="1793648" cy="318608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A818A575-CD6D-490A-B23B-9A11B9B7AFCA}"/>
              </a:ext>
            </a:extLst>
          </p:cNvPr>
          <p:cNvSpPr txBox="1">
            <a:spLocks/>
          </p:cNvSpPr>
          <p:nvPr/>
        </p:nvSpPr>
        <p:spPr>
          <a:xfrm>
            <a:off x="2647547" y="59275"/>
            <a:ext cx="4460179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/>
              <a:t>Mid-term Recap</a:t>
            </a:r>
          </a:p>
          <a:p>
            <a:r>
              <a:rPr lang="en-US" altLang="zh-CN" sz="200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13171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/>
          <p:cNvSpPr txBox="1">
            <a:spLocks noGrp="1"/>
          </p:cNvSpPr>
          <p:nvPr>
            <p:ph type="subTitle" idx="1"/>
          </p:nvPr>
        </p:nvSpPr>
        <p:spPr>
          <a:xfrm>
            <a:off x="5002008" y="1925563"/>
            <a:ext cx="2759314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0">
                <a:solidFill>
                  <a:schemeClr val="accent4"/>
                </a:solidFill>
              </a:rPr>
              <a:t>Absolute</a:t>
            </a:r>
            <a:br>
              <a:rPr lang="en-US" sz="2000" b="0"/>
            </a:br>
            <a:r>
              <a:rPr lang="en-US" sz="2000" b="0">
                <a:solidFill>
                  <a:schemeClr val="accent4"/>
                </a:solidFill>
              </a:rPr>
              <a:t>Longitude Difference</a:t>
            </a:r>
            <a:endParaRPr lang="en-CN" sz="2000" b="0">
              <a:solidFill>
                <a:schemeClr val="accent4"/>
              </a:solidFill>
            </a:endParaRP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3"/>
          </p:nvPr>
        </p:nvSpPr>
        <p:spPr>
          <a:xfrm>
            <a:off x="1516721" y="1925563"/>
            <a:ext cx="2636766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0">
                <a:solidFill>
                  <a:schemeClr val="accent4"/>
                </a:solidFill>
              </a:rPr>
              <a:t>Absolute</a:t>
            </a:r>
            <a:br>
              <a:rPr lang="en" sz="2000" b="0"/>
            </a:br>
            <a:r>
              <a:rPr lang="en" sz="2000" b="0">
                <a:solidFill>
                  <a:schemeClr val="accent4"/>
                </a:solidFill>
              </a:rPr>
              <a:t>Latitude Difference</a:t>
            </a:r>
            <a:endParaRPr lang="en-US" sz="2000" b="0" err="1">
              <a:solidFill>
                <a:schemeClr val="accent4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A818A575-CD6D-490A-B23B-9A11B9B7AFCA}"/>
              </a:ext>
            </a:extLst>
          </p:cNvPr>
          <p:cNvSpPr txBox="1">
            <a:spLocks/>
          </p:cNvSpPr>
          <p:nvPr/>
        </p:nvSpPr>
        <p:spPr>
          <a:xfrm>
            <a:off x="2341910" y="106409"/>
            <a:ext cx="4460179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/>
              <a:t>Mid-term Recap</a:t>
            </a:r>
          </a:p>
          <a:p>
            <a:r>
              <a:rPr lang="en-US" altLang="zh-CN" sz="2000"/>
              <a:t>Feature Engineering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C27BD-D634-B948-A544-3701525D1607}"/>
              </a:ext>
            </a:extLst>
          </p:cNvPr>
          <p:cNvSpPr/>
          <p:nvPr/>
        </p:nvSpPr>
        <p:spPr>
          <a:xfrm>
            <a:off x="4034936" y="4016319"/>
            <a:ext cx="1186534" cy="41089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Euclidean</a:t>
            </a:r>
          </a:p>
        </p:txBody>
      </p:sp>
      <p:sp>
        <p:nvSpPr>
          <p:cNvPr id="22" name="Google Shape;605;p43">
            <a:extLst>
              <a:ext uri="{FF2B5EF4-FFF2-40B4-BE49-F238E27FC236}">
                <a16:creationId xmlns:a16="http://schemas.microsoft.com/office/drawing/2014/main" id="{BE18CB4E-1EE3-AE4F-8CF2-87344910321D}"/>
              </a:ext>
            </a:extLst>
          </p:cNvPr>
          <p:cNvSpPr txBox="1"/>
          <p:nvPr/>
        </p:nvSpPr>
        <p:spPr>
          <a:xfrm>
            <a:off x="1171719" y="4079757"/>
            <a:ext cx="160218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</a:rPr>
              <a:t>Manhattan</a:t>
            </a:r>
          </a:p>
        </p:txBody>
      </p:sp>
      <p:sp>
        <p:nvSpPr>
          <p:cNvPr id="23" name="Google Shape;606;p43">
            <a:extLst>
              <a:ext uri="{FF2B5EF4-FFF2-40B4-BE49-F238E27FC236}">
                <a16:creationId xmlns:a16="http://schemas.microsoft.com/office/drawing/2014/main" id="{C838D5E9-D014-FA44-B404-96EBB8D98FE8}"/>
              </a:ext>
            </a:extLst>
          </p:cNvPr>
          <p:cNvSpPr txBox="1"/>
          <p:nvPr/>
        </p:nvSpPr>
        <p:spPr>
          <a:xfrm>
            <a:off x="6354603" y="4083528"/>
            <a:ext cx="1350364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</a:rPr>
              <a:t>Haversine</a:t>
            </a:r>
          </a:p>
        </p:txBody>
      </p:sp>
      <p:sp>
        <p:nvSpPr>
          <p:cNvPr id="10" name="Google Shape;417;p35">
            <a:extLst>
              <a:ext uri="{FF2B5EF4-FFF2-40B4-BE49-F238E27FC236}">
                <a16:creationId xmlns:a16="http://schemas.microsoft.com/office/drawing/2014/main" id="{E6973238-FCBA-441D-A2D4-F0589305311E}"/>
              </a:ext>
            </a:extLst>
          </p:cNvPr>
          <p:cNvSpPr/>
          <p:nvPr/>
        </p:nvSpPr>
        <p:spPr>
          <a:xfrm flipH="1">
            <a:off x="2205271" y="1148375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raphic 3" descr="World with solid fill">
            <a:extLst>
              <a:ext uri="{FF2B5EF4-FFF2-40B4-BE49-F238E27FC236}">
                <a16:creationId xmlns:a16="http://schemas.microsoft.com/office/drawing/2014/main" id="{2E15C268-57EC-4D46-BA29-30C491360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335602" y="1144078"/>
            <a:ext cx="914400" cy="914400"/>
          </a:xfrm>
          <a:prstGeom prst="rect">
            <a:avLst/>
          </a:prstGeom>
        </p:spPr>
      </p:pic>
      <p:sp>
        <p:nvSpPr>
          <p:cNvPr id="25" name="Google Shape;417;p35">
            <a:extLst>
              <a:ext uri="{FF2B5EF4-FFF2-40B4-BE49-F238E27FC236}">
                <a16:creationId xmlns:a16="http://schemas.microsoft.com/office/drawing/2014/main" id="{BC42D7B0-5A3A-47E8-978B-89250DC70F82}"/>
              </a:ext>
            </a:extLst>
          </p:cNvPr>
          <p:cNvSpPr/>
          <p:nvPr/>
        </p:nvSpPr>
        <p:spPr>
          <a:xfrm flipH="1">
            <a:off x="1267149" y="3003054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17;p35">
            <a:extLst>
              <a:ext uri="{FF2B5EF4-FFF2-40B4-BE49-F238E27FC236}">
                <a16:creationId xmlns:a16="http://schemas.microsoft.com/office/drawing/2014/main" id="{8487FC78-546E-4D77-92A5-F99CAB25E761}"/>
              </a:ext>
            </a:extLst>
          </p:cNvPr>
          <p:cNvSpPr/>
          <p:nvPr/>
        </p:nvSpPr>
        <p:spPr>
          <a:xfrm flipH="1">
            <a:off x="5698969" y="1148374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raphic 3" descr="World with solid fill">
            <a:extLst>
              <a:ext uri="{FF2B5EF4-FFF2-40B4-BE49-F238E27FC236}">
                <a16:creationId xmlns:a16="http://schemas.microsoft.com/office/drawing/2014/main" id="{5CB3DE04-AAFE-45F8-9C6D-05A68667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3998" y="1144078"/>
            <a:ext cx="914400" cy="9144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80826D8-2DD7-484C-885F-2CACB573201F}"/>
              </a:ext>
            </a:extLst>
          </p:cNvPr>
          <p:cNvGrpSpPr/>
          <p:nvPr/>
        </p:nvGrpSpPr>
        <p:grpSpPr>
          <a:xfrm>
            <a:off x="1591574" y="3214418"/>
            <a:ext cx="765594" cy="722462"/>
            <a:chOff x="1591574" y="3214418"/>
            <a:chExt cx="916556" cy="91655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90D5A6-460D-4412-B36E-F763E0269738}"/>
                </a:ext>
              </a:extLst>
            </p:cNvPr>
            <p:cNvSpPr/>
            <p:nvPr/>
          </p:nvSpPr>
          <p:spPr>
            <a:xfrm>
              <a:off x="1591574" y="3214418"/>
              <a:ext cx="916556" cy="9165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52358D0-A0DA-4B85-8E9E-DA1B543CDF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7595" y="3991334"/>
              <a:ext cx="670703" cy="2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195C399-8086-4C36-B81C-62CC9ED0B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515" y="3301222"/>
              <a:ext cx="8627" cy="69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2" name="Google Shape;417;p35">
            <a:extLst>
              <a:ext uri="{FF2B5EF4-FFF2-40B4-BE49-F238E27FC236}">
                <a16:creationId xmlns:a16="http://schemas.microsoft.com/office/drawing/2014/main" id="{7D966EDD-7E1A-41C0-B5A0-208F9CF43787}"/>
              </a:ext>
            </a:extLst>
          </p:cNvPr>
          <p:cNvSpPr/>
          <p:nvPr/>
        </p:nvSpPr>
        <p:spPr>
          <a:xfrm flipH="1">
            <a:off x="3768808" y="3003054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A28B79-327E-4D25-B137-34EE0032FD82}"/>
              </a:ext>
            </a:extLst>
          </p:cNvPr>
          <p:cNvGrpSpPr/>
          <p:nvPr/>
        </p:nvGrpSpPr>
        <p:grpSpPr>
          <a:xfrm>
            <a:off x="4179499" y="3214418"/>
            <a:ext cx="765594" cy="722462"/>
            <a:chOff x="4179499" y="3214418"/>
            <a:chExt cx="657764" cy="62541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AA28E7-A1DD-41CD-BFA3-BBA72F7BE123}"/>
                </a:ext>
              </a:extLst>
            </p:cNvPr>
            <p:cNvSpPr/>
            <p:nvPr/>
          </p:nvSpPr>
          <p:spPr>
            <a:xfrm>
              <a:off x="4179499" y="3214418"/>
              <a:ext cx="657764" cy="6254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E3D0A3-9AAB-454D-B1BE-6319EC3CC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9457" y="3305998"/>
              <a:ext cx="394379" cy="4615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Google Shape;417;p35">
            <a:extLst>
              <a:ext uri="{FF2B5EF4-FFF2-40B4-BE49-F238E27FC236}">
                <a16:creationId xmlns:a16="http://schemas.microsoft.com/office/drawing/2014/main" id="{CE36D07C-89B3-4233-8774-B87BF4331FC4}"/>
              </a:ext>
            </a:extLst>
          </p:cNvPr>
          <p:cNvSpPr/>
          <p:nvPr/>
        </p:nvSpPr>
        <p:spPr>
          <a:xfrm flipH="1">
            <a:off x="6264979" y="3003054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15101CD-8E58-4A18-A0FA-DD65A0497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235" y="3083045"/>
            <a:ext cx="1019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4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39"/>
          <p:cNvGrpSpPr/>
          <p:nvPr/>
        </p:nvGrpSpPr>
        <p:grpSpPr>
          <a:xfrm flipH="1">
            <a:off x="719989" y="540002"/>
            <a:ext cx="688745" cy="1061264"/>
            <a:chOff x="6037863" y="1425516"/>
            <a:chExt cx="337058" cy="503327"/>
          </a:xfrm>
        </p:grpSpPr>
        <p:sp>
          <p:nvSpPr>
            <p:cNvPr id="562" name="Google Shape;562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 flipH="1">
            <a:off x="7735264" y="3298327"/>
            <a:ext cx="688745" cy="1061264"/>
            <a:chOff x="6037863" y="1425516"/>
            <a:chExt cx="337058" cy="503327"/>
          </a:xfrm>
        </p:grpSpPr>
        <p:sp>
          <p:nvSpPr>
            <p:cNvPr id="565" name="Google Shape;565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587;p42">
            <a:extLst>
              <a:ext uri="{FF2B5EF4-FFF2-40B4-BE49-F238E27FC236}">
                <a16:creationId xmlns:a16="http://schemas.microsoft.com/office/drawing/2014/main" id="{BE2EE2B9-9F3A-0140-AA90-455770A2F541}"/>
              </a:ext>
            </a:extLst>
          </p:cNvPr>
          <p:cNvSpPr txBox="1">
            <a:spLocks/>
          </p:cNvSpPr>
          <p:nvPr/>
        </p:nvSpPr>
        <p:spPr>
          <a:xfrm>
            <a:off x="2001538" y="1025543"/>
            <a:ext cx="5275955" cy="468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600">
                <a:solidFill>
                  <a:srgbClr val="20124D"/>
                </a:solidFill>
                <a:latin typeface="Lato"/>
              </a:rPr>
              <a:t>This is our final dataset use to implement our algorithms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51F2BC-A2B6-5D44-B164-B9E88FBE7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00087"/>
              </p:ext>
            </p:extLst>
          </p:nvPr>
        </p:nvGraphicFramePr>
        <p:xfrm>
          <a:off x="2324508" y="1493685"/>
          <a:ext cx="4494983" cy="3078315"/>
        </p:xfrm>
        <a:graphic>
          <a:graphicData uri="http://schemas.openxmlformats.org/drawingml/2006/table">
            <a:tbl>
              <a:tblPr/>
              <a:tblGrid>
                <a:gridCol w="2709443">
                  <a:extLst>
                    <a:ext uri="{9D8B030D-6E8A-4147-A177-3AD203B41FA5}">
                      <a16:colId xmlns:a16="http://schemas.microsoft.com/office/drawing/2014/main" val="954949750"/>
                    </a:ext>
                  </a:extLst>
                </a:gridCol>
                <a:gridCol w="1785540">
                  <a:extLst>
                    <a:ext uri="{9D8B030D-6E8A-4147-A177-3AD203B41FA5}">
                      <a16:colId xmlns:a16="http://schemas.microsoft.com/office/drawing/2014/main" val="2194551669"/>
                    </a:ext>
                  </a:extLst>
                </a:gridCol>
              </a:tblGrid>
              <a:tr h="5141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u="none" strike="noStrike" cap="none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Column​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>
                          <a:solidFill>
                            <a:srgbClr val="F6B26B"/>
                          </a:solidFill>
                          <a:latin typeface="Oswald"/>
                          <a:ea typeface="+mn-ea"/>
                          <a:cs typeface="Arial"/>
                          <a:sym typeface="Arial"/>
                        </a:rPr>
                        <a:t>Data Type​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5229"/>
                  </a:ext>
                </a:extLst>
              </a:tr>
              <a:tr h="3865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Fare amount (predicted)​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float​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15449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Passenger count​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integer​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253169"/>
                  </a:ext>
                </a:extLst>
              </a:tr>
              <a:tr h="3582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</a:rPr>
                        <a:t>Abs. Latitude difference</a:t>
                      </a:r>
                      <a:endParaRPr lang="en-US" sz="1400" b="0" i="0" u="none" strike="noStrike" cap="none">
                        <a:solidFill>
                          <a:srgbClr val="20124D"/>
                        </a:solidFill>
                        <a:latin typeface="Lato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</a:rPr>
                        <a:t>float</a:t>
                      </a:r>
                      <a:endParaRPr lang="en-US" sz="1400" b="0" i="0" u="none" strike="noStrike" cap="none">
                        <a:solidFill>
                          <a:srgbClr val="20124D"/>
                        </a:solidFill>
                        <a:latin typeface="Lato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83860"/>
                  </a:ext>
                </a:extLst>
              </a:tr>
              <a:tr h="3770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</a:rPr>
                        <a:t>Abs.  Longitude difference</a:t>
                      </a:r>
                      <a:endParaRPr lang="en-US" sz="1400" b="0" i="0" u="none" strike="noStrike" cap="none">
                        <a:solidFill>
                          <a:srgbClr val="20124D"/>
                        </a:solidFill>
                        <a:latin typeface="Lato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</a:rPr>
                        <a:t>float</a:t>
                      </a:r>
                      <a:endParaRPr lang="en-US" sz="1400" b="0" i="0" u="none" strike="noStrike" cap="none">
                        <a:solidFill>
                          <a:srgbClr val="20124D"/>
                        </a:solidFill>
                        <a:latin typeface="Lato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62981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Manhattan Distance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</a:rPr>
                        <a:t>float</a:t>
                      </a:r>
                      <a:endParaRPr lang="en-US" sz="1400" b="0" i="0" u="none" strike="noStrike" cap="none">
                        <a:solidFill>
                          <a:srgbClr val="20124D"/>
                        </a:solidFill>
                        <a:latin typeface="Lato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84340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Euclidean Distance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float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191408"/>
                  </a:ext>
                </a:extLst>
              </a:tr>
              <a:tr h="348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Haversine Distance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20124D"/>
                          </a:solidFill>
                          <a:latin typeface="Lato"/>
                          <a:ea typeface="+mn-ea"/>
                          <a:cs typeface="Arial"/>
                          <a:sym typeface="Arial"/>
                        </a:rPr>
                        <a:t>float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654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E84F328-49B3-D54E-BBF1-E7767F42C265}"/>
              </a:ext>
            </a:extLst>
          </p:cNvPr>
          <p:cNvSpPr/>
          <p:nvPr/>
        </p:nvSpPr>
        <p:spPr>
          <a:xfrm>
            <a:off x="2488581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u="sng">
                <a:solidFill>
                  <a:srgbClr val="FFFFFF"/>
                </a:solidFill>
                <a:latin typeface="Arial" panose="020B0604020202020204" pitchFamily="34" charset="0"/>
                <a:hlinkClick r:id="rId3"/>
              </a:rPr>
              <a:t>Dataset Source: https://www.kaggle.com/c/new-york-city-taxi-fare-prediction/data</a:t>
            </a:r>
            <a:r>
              <a:rPr lang="en-US" sz="900">
                <a:latin typeface="Arial" panose="020B0604020202020204" pitchFamily="34" charset="0"/>
              </a:rPr>
              <a:t>​</a:t>
            </a:r>
            <a:endParaRPr lang="en-CN" sz="90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8ECD2877-B9F0-4101-8A86-F9723CB38C22}"/>
              </a:ext>
            </a:extLst>
          </p:cNvPr>
          <p:cNvSpPr txBox="1">
            <a:spLocks/>
          </p:cNvSpPr>
          <p:nvPr/>
        </p:nvSpPr>
        <p:spPr>
          <a:xfrm>
            <a:off x="2647547" y="59275"/>
            <a:ext cx="4460179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/>
              <a:t>Mid-term Recap</a:t>
            </a:r>
          </a:p>
          <a:p>
            <a:r>
              <a:rPr lang="en-US" altLang="zh-CN" sz="2000"/>
              <a:t>Dataset Description: After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15924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D30DA9-9215-4FCF-9F83-1A3813BD21E3}"/>
              </a:ext>
            </a:extLst>
          </p:cNvPr>
          <p:cNvGrpSpPr/>
          <p:nvPr/>
        </p:nvGrpSpPr>
        <p:grpSpPr>
          <a:xfrm>
            <a:off x="2116" y="1364531"/>
            <a:ext cx="8633550" cy="2933301"/>
            <a:chOff x="2116" y="1364531"/>
            <a:chExt cx="8633550" cy="29333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9A96FDF-0BC0-4BDE-BD0B-FE542B3774F2}"/>
                </a:ext>
              </a:extLst>
            </p:cNvPr>
            <p:cNvGrpSpPr/>
            <p:nvPr/>
          </p:nvGrpSpPr>
          <p:grpSpPr>
            <a:xfrm>
              <a:off x="1523498" y="1364531"/>
              <a:ext cx="6518108" cy="2933301"/>
              <a:chOff x="1312946" y="1409649"/>
              <a:chExt cx="6518108" cy="293330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1F4376-E5BD-470E-83FC-CC74AE282D11}"/>
                  </a:ext>
                </a:extLst>
              </p:cNvPr>
              <p:cNvGrpSpPr/>
              <p:nvPr/>
            </p:nvGrpSpPr>
            <p:grpSpPr>
              <a:xfrm>
                <a:off x="1312946" y="1409649"/>
                <a:ext cx="6518108" cy="2933301"/>
                <a:chOff x="1312946" y="1387090"/>
                <a:chExt cx="6518108" cy="293330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83362D1-328E-47C5-B7B7-FF91427A62C3}"/>
                    </a:ext>
                  </a:extLst>
                </p:cNvPr>
                <p:cNvGrpSpPr/>
                <p:nvPr/>
              </p:nvGrpSpPr>
              <p:grpSpPr>
                <a:xfrm>
                  <a:off x="1312946" y="1387090"/>
                  <a:ext cx="6518108" cy="2933301"/>
                  <a:chOff x="1312946" y="1334452"/>
                  <a:chExt cx="6518108" cy="2933301"/>
                </a:xfrm>
              </p:grpSpPr>
              <p:pic>
                <p:nvPicPr>
                  <p:cNvPr id="4" name="Picture 4" descr="A picture containing waterfall chart&#10;&#10;Description automatically generated">
                    <a:extLst>
                      <a:ext uri="{FF2B5EF4-FFF2-40B4-BE49-F238E27FC236}">
                        <a16:creationId xmlns:a16="http://schemas.microsoft.com/office/drawing/2014/main" id="{3042530B-C392-4290-8BED-6644598184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312946" y="1334452"/>
                    <a:ext cx="6518108" cy="293330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7" descr="A picture containing shape&#10;&#10;Description automatically generated">
                    <a:extLst>
                      <a:ext uri="{FF2B5EF4-FFF2-40B4-BE49-F238E27FC236}">
                        <a16:creationId xmlns:a16="http://schemas.microsoft.com/office/drawing/2014/main" id="{97E253B2-BD8E-4E29-AA34-D210AB66F3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898734" y="1548564"/>
                    <a:ext cx="1473868" cy="93345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8" descr="A picture containing shape&#10;&#10;Description automatically generated">
                    <a:extLst>
                      <a:ext uri="{FF2B5EF4-FFF2-40B4-BE49-F238E27FC236}">
                        <a16:creationId xmlns:a16="http://schemas.microsoft.com/office/drawing/2014/main" id="{1785A0A3-A7A3-45B2-8605-9C59208935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169694" y="1586163"/>
                    <a:ext cx="1699460" cy="93345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" name="Picture 2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617F3086-8E2C-4F98-8199-884616E2C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5414" y="2362200"/>
                  <a:ext cx="952500" cy="990600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2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FCCAF6DB-1A04-48A4-9B42-2787EDC076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3275" b="-1077"/>
              <a:stretch/>
            </p:blipFill>
            <p:spPr>
              <a:xfrm>
                <a:off x="1824288" y="1657877"/>
                <a:ext cx="1656888" cy="912538"/>
              </a:xfrm>
              <a:prstGeom prst="rect">
                <a:avLst/>
              </a:prstGeom>
            </p:spPr>
          </p:pic>
          <p:sp>
            <p:nvSpPr>
              <p:cNvPr id="13" name="Title 2">
                <a:extLst>
                  <a:ext uri="{FF2B5EF4-FFF2-40B4-BE49-F238E27FC236}">
                    <a16:creationId xmlns:a16="http://schemas.microsoft.com/office/drawing/2014/main" id="{BA985D34-CB81-4F1B-A5DD-5C301D19DE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8445" y="1901254"/>
                <a:ext cx="1703250" cy="432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0124D"/>
                  </a:buClr>
                  <a:buSzPts val="3500"/>
                  <a:buFont typeface="Oswald Regular"/>
                  <a:buNone/>
                  <a:defRPr sz="3500" b="0" i="0" u="none" strike="noStrike" cap="none">
                    <a:solidFill>
                      <a:srgbClr val="20124D"/>
                    </a:solidFill>
                    <a:latin typeface="Oswald Regular"/>
                    <a:ea typeface="Oswald Regular"/>
                    <a:cs typeface="Oswald Regular"/>
                    <a:sym typeface="Oswald Regular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800"/>
                  <a:t>Fare Amount</a:t>
                </a:r>
                <a:endParaRPr lang="en-US"/>
              </a:p>
            </p:txBody>
          </p:sp>
          <p:sp>
            <p:nvSpPr>
              <p:cNvPr id="6" name="Title 2">
                <a:extLst>
                  <a:ext uri="{FF2B5EF4-FFF2-40B4-BE49-F238E27FC236}">
                    <a16:creationId xmlns:a16="http://schemas.microsoft.com/office/drawing/2014/main" id="{846EAADF-DF08-4CDE-8BA6-51186331D3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2525" y="2976576"/>
                <a:ext cx="1605494" cy="432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0124D"/>
                  </a:buClr>
                  <a:buSzPts val="3500"/>
                  <a:buFont typeface="Oswald Regular"/>
                  <a:buNone/>
                  <a:defRPr sz="3500" b="0" i="0" u="none" strike="noStrike" cap="none">
                    <a:solidFill>
                      <a:srgbClr val="20124D"/>
                    </a:solidFill>
                    <a:latin typeface="Oswald Regular"/>
                    <a:ea typeface="Oswald Regular"/>
                    <a:cs typeface="Oswald Regular"/>
                    <a:sym typeface="Oswald Regular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800"/>
                  <a:t>Train - Test Split</a:t>
                </a:r>
              </a:p>
            </p:txBody>
          </p:sp>
          <p:sp>
            <p:nvSpPr>
              <p:cNvPr id="11" name="Title 2">
                <a:extLst>
                  <a:ext uri="{FF2B5EF4-FFF2-40B4-BE49-F238E27FC236}">
                    <a16:creationId xmlns:a16="http://schemas.microsoft.com/office/drawing/2014/main" id="{005FF9A0-FD15-4E8C-AD9D-E0A8FA09FB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8446" y="2976576"/>
                <a:ext cx="1703250" cy="432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0124D"/>
                  </a:buClr>
                  <a:buSzPts val="3500"/>
                  <a:buFont typeface="Oswald Regular"/>
                  <a:buNone/>
                  <a:defRPr sz="3500" b="0" i="0" u="none" strike="noStrike" cap="none">
                    <a:solidFill>
                      <a:srgbClr val="20124D"/>
                    </a:solidFill>
                    <a:latin typeface="Oswald Regular"/>
                    <a:ea typeface="Oswald Regular"/>
                    <a:cs typeface="Oswald Regular"/>
                    <a:sym typeface="Oswald Regular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800"/>
                  <a:t>Stratification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D22F9AC-248B-4BC4-BE64-2CB031F53130}"/>
                </a:ext>
              </a:extLst>
            </p:cNvPr>
            <p:cNvGrpSpPr/>
            <p:nvPr/>
          </p:nvGrpSpPr>
          <p:grpSpPr>
            <a:xfrm>
              <a:off x="5960143" y="2006431"/>
              <a:ext cx="2675523" cy="1657018"/>
              <a:chOff x="5591676" y="1803398"/>
              <a:chExt cx="2803358" cy="1739735"/>
            </a:xfrm>
          </p:grpSpPr>
          <p:pic>
            <p:nvPicPr>
              <p:cNvPr id="24" name="Picture 24" descr="Diagram&#10;&#10;Description automatically generated">
                <a:extLst>
                  <a:ext uri="{FF2B5EF4-FFF2-40B4-BE49-F238E27FC236}">
                    <a16:creationId xmlns:a16="http://schemas.microsoft.com/office/drawing/2014/main" id="{127EC797-64FD-4899-83B1-617DCC860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91676" y="1803398"/>
                <a:ext cx="2803358" cy="1739735"/>
              </a:xfrm>
              <a:prstGeom prst="rect">
                <a:avLst/>
              </a:prstGeom>
            </p:spPr>
          </p:pic>
          <p:pic>
            <p:nvPicPr>
              <p:cNvPr id="27" name="Picture 27">
                <a:extLst>
                  <a:ext uri="{FF2B5EF4-FFF2-40B4-BE49-F238E27FC236}">
                    <a16:creationId xmlns:a16="http://schemas.microsoft.com/office/drawing/2014/main" id="{58F8A2BE-707A-47A7-9EB0-D50FCE7CB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3232" y="1866399"/>
                <a:ext cx="2305050" cy="275223"/>
              </a:xfrm>
              <a:prstGeom prst="rect">
                <a:avLst/>
              </a:prstGeom>
            </p:spPr>
          </p:pic>
        </p:grpSp>
        <p:sp>
          <p:nvSpPr>
            <p:cNvPr id="26" name="Title 2">
              <a:extLst>
                <a:ext uri="{FF2B5EF4-FFF2-40B4-BE49-F238E27FC236}">
                  <a16:creationId xmlns:a16="http://schemas.microsoft.com/office/drawing/2014/main" id="{95800722-24E2-4A48-8C97-643B053886F0}"/>
                </a:ext>
              </a:extLst>
            </p:cNvPr>
            <p:cNvSpPr txBox="1">
              <a:spLocks/>
            </p:cNvSpPr>
            <p:nvPr/>
          </p:nvSpPr>
          <p:spPr>
            <a:xfrm>
              <a:off x="6632518" y="2006530"/>
              <a:ext cx="1319745" cy="53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124D"/>
                </a:buClr>
                <a:buSzPts val="3500"/>
                <a:buFont typeface="Oswald Regular"/>
                <a:buNone/>
                <a:defRPr sz="3500" b="0" i="0" u="none" strike="noStrike" cap="none">
                  <a:solidFill>
                    <a:srgbClr val="20124D"/>
                  </a:solidFill>
                  <a:latin typeface="Oswald Regular"/>
                  <a:ea typeface="Oswald Regular"/>
                  <a:cs typeface="Oswald Regular"/>
                  <a:sym typeface="Oswald Regula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/>
                <a:t>Less Outliers</a:t>
              </a:r>
            </a:p>
          </p:txBody>
        </p:sp>
        <p:sp>
          <p:nvSpPr>
            <p:cNvPr id="2" name="Title 2">
              <a:extLst>
                <a:ext uri="{FF2B5EF4-FFF2-40B4-BE49-F238E27FC236}">
                  <a16:creationId xmlns:a16="http://schemas.microsoft.com/office/drawing/2014/main" id="{408AAE78-ED4E-4919-ADBA-BC3E9297EB24}"/>
                </a:ext>
              </a:extLst>
            </p:cNvPr>
            <p:cNvSpPr txBox="1">
              <a:spLocks/>
            </p:cNvSpPr>
            <p:nvPr/>
          </p:nvSpPr>
          <p:spPr>
            <a:xfrm>
              <a:off x="2116" y="2572516"/>
              <a:ext cx="1605494" cy="432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124D"/>
                </a:buClr>
                <a:buSzPts val="3500"/>
                <a:buFont typeface="Oswald Regular"/>
                <a:buNone/>
                <a:defRPr sz="3500" b="0" i="0" u="none" strike="noStrike" cap="none">
                  <a:solidFill>
                    <a:srgbClr val="20124D"/>
                  </a:solidFill>
                  <a:latin typeface="Oswald Regular"/>
                  <a:ea typeface="Oswald Regular"/>
                  <a:cs typeface="Oswald Regular"/>
                  <a:sym typeface="Oswald Regula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/>
                <a:t>55 Million</a:t>
              </a:r>
            </a:p>
          </p:txBody>
        </p:sp>
      </p:grpSp>
      <p:sp>
        <p:nvSpPr>
          <p:cNvPr id="5" name="Title 2">
            <a:extLst>
              <a:ext uri="{FF2B5EF4-FFF2-40B4-BE49-F238E27FC236}">
                <a16:creationId xmlns:a16="http://schemas.microsoft.com/office/drawing/2014/main" id="{283B045E-CDAE-497E-B9D4-D41A64CC2DC4}"/>
              </a:ext>
            </a:extLst>
          </p:cNvPr>
          <p:cNvSpPr txBox="1">
            <a:spLocks/>
          </p:cNvSpPr>
          <p:nvPr/>
        </p:nvSpPr>
        <p:spPr>
          <a:xfrm>
            <a:off x="2604415" y="339634"/>
            <a:ext cx="4460179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/>
              <a:t>Stratification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CFE838-6A3B-4B32-A2A4-786C469D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11" y="1744218"/>
            <a:ext cx="4456773" cy="165506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FC4C00-1FDC-254D-8C16-1B8E3DE2A37E}"/>
              </a:ext>
            </a:extLst>
          </p:cNvPr>
          <p:cNvSpPr/>
          <p:nvPr/>
        </p:nvSpPr>
        <p:spPr>
          <a:xfrm>
            <a:off x="3745796" y="3488949"/>
            <a:ext cx="1652405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>
                <a:solidFill>
                  <a:srgbClr val="20124D"/>
                </a:solidFill>
                <a:latin typeface="Oswald"/>
              </a:rPr>
              <a:t>Linear Regression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A3F3B9-15D1-4220-9CBA-34B704E418F2}"/>
              </a:ext>
            </a:extLst>
          </p:cNvPr>
          <p:cNvSpPr/>
          <p:nvPr/>
        </p:nvSpPr>
        <p:spPr>
          <a:xfrm>
            <a:off x="2767719" y="1306341"/>
            <a:ext cx="3608561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solidFill>
                  <a:srgbClr val="20124D"/>
                </a:solidFill>
                <a:latin typeface="Oswald Regular"/>
              </a:rPr>
              <a:t>Features (</a:t>
            </a:r>
            <a:r>
              <a:rPr lang="en-US" err="1">
                <a:latin typeface="Oswald Regular"/>
              </a:rPr>
              <a:t>abs_lat_diff</a:t>
            </a:r>
            <a:r>
              <a:rPr lang="en-US">
                <a:latin typeface="Oswald Regular"/>
              </a:rPr>
              <a:t>, </a:t>
            </a:r>
            <a:r>
              <a:rPr lang="en-US" err="1">
                <a:latin typeface="Oswald Regular"/>
              </a:rPr>
              <a:t>abs_lon_diff</a:t>
            </a:r>
            <a:r>
              <a:rPr lang="en-US">
                <a:latin typeface="Oswald Regular"/>
              </a:rPr>
              <a:t>, </a:t>
            </a:r>
            <a:r>
              <a:rPr lang="en-US" err="1">
                <a:latin typeface="Oswald Regular"/>
              </a:rPr>
              <a:t>passenger_count</a:t>
            </a:r>
            <a:r>
              <a:rPr lang="en-US">
                <a:latin typeface="Oswald Regular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7E152-50D8-4133-ABD1-0E159988C81A}"/>
              </a:ext>
            </a:extLst>
          </p:cNvPr>
          <p:cNvSpPr/>
          <p:nvPr/>
        </p:nvSpPr>
        <p:spPr>
          <a:xfrm>
            <a:off x="2929054" y="2349191"/>
            <a:ext cx="3813718" cy="6021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4671C0E9-D8E7-4A34-A0FC-230B0AFADABB}"/>
              </a:ext>
            </a:extLst>
          </p:cNvPr>
          <p:cNvSpPr txBox="1">
            <a:spLocks/>
          </p:cNvSpPr>
          <p:nvPr/>
        </p:nvSpPr>
        <p:spPr>
          <a:xfrm>
            <a:off x="2604415" y="339634"/>
            <a:ext cx="4460179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/>
              <a:t>Old Baseline</a:t>
            </a:r>
          </a:p>
        </p:txBody>
      </p:sp>
    </p:spTree>
    <p:extLst>
      <p:ext uri="{BB962C8B-B14F-4D97-AF65-F5344CB8AC3E}">
        <p14:creationId xmlns:p14="http://schemas.microsoft.com/office/powerpoint/2010/main" val="1852104028"/>
      </p:ext>
    </p:extLst>
  </p:cSld>
  <p:clrMapOvr>
    <a:masterClrMapping/>
  </p:clrMapOvr>
</p:sld>
</file>

<file path=ppt/theme/theme1.xml><?xml version="1.0" encoding="utf-8"?>
<a:theme xmlns:a="http://schemas.openxmlformats.org/drawingml/2006/main" name="Transport Consulting by Slidesgo">
  <a:themeElements>
    <a:clrScheme name="Simple Light">
      <a:dk1>
        <a:srgbClr val="FFFFFF"/>
      </a:dk1>
      <a:lt1>
        <a:srgbClr val="20124D"/>
      </a:lt1>
      <a:dk2>
        <a:srgbClr val="20124D"/>
      </a:dk2>
      <a:lt2>
        <a:srgbClr val="20124D"/>
      </a:lt2>
      <a:accent1>
        <a:srgbClr val="D9D2E9"/>
      </a:accent1>
      <a:accent2>
        <a:srgbClr val="B4A7D6"/>
      </a:accent2>
      <a:accent3>
        <a:srgbClr val="8C7CC3"/>
      </a:accent3>
      <a:accent4>
        <a:srgbClr val="F6B26B"/>
      </a:accent4>
      <a:accent5>
        <a:srgbClr val="20124D"/>
      </a:accent5>
      <a:accent6>
        <a:srgbClr val="351C75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506</Words>
  <Application>Microsoft Macintosh PowerPoint</Application>
  <PresentationFormat>On-screen Show (16:9)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Oswald</vt:lpstr>
      <vt:lpstr>Arial</vt:lpstr>
      <vt:lpstr>Oswald Regular</vt:lpstr>
      <vt:lpstr>Lato</vt:lpstr>
      <vt:lpstr>Lato Black</vt:lpstr>
      <vt:lpstr>Transport Consulting by Slidesgo</vt:lpstr>
      <vt:lpstr>MIS 584 Project Final NYC Taxi Fare Prediction</vt:lpstr>
      <vt:lpstr>Agenda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Baseline</vt:lpstr>
      <vt:lpstr>Feature Selection</vt:lpstr>
      <vt:lpstr>Algorithms: Correlation Matrix</vt:lpstr>
      <vt:lpstr>Algorithms: XGBoost Regression</vt:lpstr>
      <vt:lpstr>      Algorithms: Random Forest Regression</vt:lpstr>
      <vt:lpstr>PowerPoint Presentation</vt:lpstr>
      <vt:lpstr>Conclusion</vt:lpstr>
      <vt:lpstr>THANK YOU!</vt:lpstr>
      <vt:lpstr>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MIS584 Projec</dc:title>
  <cp:lastModifiedBy>Jethmalani, Yash Haresh - (yashjethmalani)</cp:lastModifiedBy>
  <cp:revision>16</cp:revision>
  <dcterms:modified xsi:type="dcterms:W3CDTF">2020-12-14T02:50:59Z</dcterms:modified>
</cp:coreProperties>
</file>