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18A3-28F0-0006-7DA8-8003F751F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DC736-3761-EC05-E140-AB9034B7D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01E09-4D8E-0046-57E6-5689B61FA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3E360-6CD9-F6BF-340D-7592EDC9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F30F-1E1B-F329-F0FF-C034CDAF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145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315D-48B8-1354-E114-33BA024B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E7F88-4CEF-3CC5-D9C7-D72BC5B7A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9BF8-E987-53C4-621B-3D5185E4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D474-23F8-B7BF-A866-6E75FE6C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87434-83CB-DA8C-C435-DADB87D9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40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566DE-3FFA-2594-887E-A45430AD5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946B0-C0A4-D9B4-F9D2-D386FEECE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6693B-CB34-270E-C373-C62D3450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F3AE1-1DBE-777B-78B9-94720024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55DB2-AE63-7AA6-2FB7-3FC5962C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67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1E7D-625E-3DA2-890B-18CC57D4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0870-8D30-D9A0-4C58-8D52DFD0C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138C8-2960-A51E-032E-4D3451E2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630C-41D6-5E2A-2F16-2436BD36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F4CB-E7FE-7F9E-839D-DB1F402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413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D3642-940F-2254-C811-DCB22A2F2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DB909-7B3C-F26C-2968-9E1B3E491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7BC83-D7BC-7AE9-A196-910BC5C7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73B4-827C-6735-BDAB-317BBCDB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4D7CE-1A69-20BE-BC26-5B992A5F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330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5B2A-E67B-17CE-3A7C-FE7FBEB6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D7D6-5429-DA2C-66F1-DBBD5D2BE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65AFF-F92A-676A-18B1-3D73DE711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39599-DE3F-41E5-BD58-0EE7D93F6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0CA3-5BA7-DF77-DEDD-3DC0F18C4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7BA38-8655-E680-E116-AA8F118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32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717F-F31D-96B3-DF94-25F7CA0F4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0DB1F-1562-B8F2-6825-C96073E5D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D01B4-4876-D567-3194-8DD2B01CD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B5418-53BB-7673-7D89-83C7688DD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99F5F-3979-9861-5000-1D6674E21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B07250-02BF-F229-6AC5-6B8B7EBF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39B04-BB40-E2DE-F1F3-81FE5A66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5E398-7EBE-92F9-5B48-66460E92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401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760EE-4CB8-7C61-D274-5991E85F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45B487-27FF-7DE7-C4C2-F5DB5C5D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C79A28-EDFC-36F5-2B32-B6C77993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5FDF7-1BFC-6FB7-8B6F-30F8FC52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24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E2450-5671-0C53-3C21-3A373EB24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9D4B68-E82C-A9C9-16E8-91B8420E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4272-E62E-4AC4-33C8-0A2204D9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3076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38DE-3E90-F67D-19DE-B726F54D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62CFA-0723-B31E-3531-003660479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A347C-2507-7C36-B0DE-E70248E0F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D94DF-8970-AA4F-FF77-51D3E0D50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F7E57-648A-863E-2A25-1CD35699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43DE8-52D7-8FF8-A081-71303B9B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71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D3E0-0468-7F94-3C18-1A0F9D12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E3CD3-D4D7-ADA6-CD1D-CBF431BFD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A158-C98A-9FAE-4A10-08F197685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214C-28CF-4690-DB17-0F6A51F3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B22B0-B33A-DA53-2FE9-09466414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A5531-46AF-CDD7-B2DC-B8D778EE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441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899D7-AAD1-4C87-904F-2A2A3090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D4A56-E6B9-B876-6C07-EF687AEC8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21604-29C8-7B30-221E-2B21B14CFF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B4FC5-4256-44B6-901A-CD64AD3771CC}" type="datetimeFigureOut">
              <a:rPr lang="en-CA" smtClean="0"/>
              <a:t>2024-06-19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04A6-367C-AE15-0FC8-F9A7E8D80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9BBF-2472-D2C2-BD82-EAE6AD44B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9772C-D59C-4824-9E27-020D1E2F4F9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1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37034-0361-242C-039F-E2726CED9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88" y="0"/>
            <a:ext cx="117306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561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586CD3-A286-53B1-3134-34AED1A9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41" y="0"/>
            <a:ext cx="1195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9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475B3-6816-A471-6581-DEE3BEEE2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95" y="0"/>
            <a:ext cx="11988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Alvin Paul Alegarbes</dc:creator>
  <cp:lastModifiedBy>Alvin Paul Alegarbes</cp:lastModifiedBy>
  <cp:revision>1</cp:revision>
  <dcterms:created xsi:type="dcterms:W3CDTF">2024-06-19T13:06:58Z</dcterms:created>
  <dcterms:modified xsi:type="dcterms:W3CDTF">2024-06-19T14:37:27Z</dcterms:modified>
</cp:coreProperties>
</file>