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7" d="100"/>
          <a:sy n="57" d="100"/>
        </p:scale>
        <p:origin x="88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palegarbes/testrepo/blob/main/Dashboard%20with%20IBM%20Cognos%20Analytic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98787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Data Analyst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148253"/>
            <a:ext cx="5181600" cy="2028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Alvin Paul Alegarbes</a:t>
            </a:r>
          </a:p>
          <a:p>
            <a:pPr marL="0" indent="0">
              <a:buNone/>
            </a:pPr>
            <a:r>
              <a:rPr lang="en-US" dirty="0"/>
              <a:t>June 19,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as the most used database</a:t>
            </a:r>
          </a:p>
          <a:p>
            <a:r>
              <a:rPr lang="en-US" dirty="0"/>
              <a:t>PostgreSQL, MongoDB, and Redis were the most growing database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developers might start learning PostgreSQL, MongoDB, and Redis </a:t>
            </a:r>
          </a:p>
          <a:p>
            <a:r>
              <a:rPr lang="en-US" dirty="0"/>
              <a:t>MS SQL Server and </a:t>
            </a:r>
            <a:r>
              <a:rPr lang="en-US" dirty="0" err="1"/>
              <a:t>SQLlite</a:t>
            </a:r>
            <a:r>
              <a:rPr lang="en-US" dirty="0"/>
              <a:t> are losing market share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The GitHub link of the Cognos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7114F-DE0E-2E54-0BAD-418823BC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31BB8-830B-967F-4CAE-D53317CC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3" y="1465263"/>
            <a:ext cx="1051425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46287-E9A9-EF6E-799E-71E2E43E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9" y="1290509"/>
            <a:ext cx="10558882" cy="48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C770F-8CC5-C585-5A50-E57B29C0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507"/>
            <a:ext cx="10515600" cy="47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R="0">
              <a:spcAft>
                <a:spcPts val="0"/>
              </a:spcAft>
            </a:pPr>
            <a:r>
              <a:rPr lang="en-US" dirty="0"/>
              <a:t>Programming Language: JavaScript and HTML/ CSS remain widely used for Programming languages</a:t>
            </a:r>
          </a:p>
          <a:p>
            <a:pPr marR="0">
              <a:spcAft>
                <a:spcPts val="0"/>
              </a:spcAft>
            </a:pPr>
            <a:r>
              <a:rPr lang="en-US" dirty="0"/>
              <a:t>Database: PostgreSQL, MongoDB and Redis are gaining market </a:t>
            </a:r>
          </a:p>
          <a:p>
            <a:pPr marR="0">
              <a:spcAft>
                <a:spcPts val="0"/>
              </a:spcAft>
            </a:pPr>
            <a:r>
              <a:rPr lang="en-US" dirty="0"/>
              <a:t>Demographics: Over 90% of developers are young males.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5960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Developers would continue still continue to use JavaScript and HTML/CSS</a:t>
            </a:r>
          </a:p>
          <a:p>
            <a:r>
              <a:rPr lang="en-US" dirty="0" err="1"/>
              <a:t>linux</a:t>
            </a:r>
            <a:r>
              <a:rPr lang="en-US" dirty="0"/>
              <a:t> and docker are gaining more interest on the </a:t>
            </a:r>
            <a:r>
              <a:rPr lang="en-US" dirty="0" err="1"/>
              <a:t>plaform</a:t>
            </a:r>
            <a:r>
              <a:rPr lang="en-US" dirty="0"/>
              <a:t> used</a:t>
            </a:r>
          </a:p>
          <a:p>
            <a:r>
              <a:rPr lang="en-US" dirty="0"/>
              <a:t>On the </a:t>
            </a:r>
            <a:r>
              <a:rPr lang="en-US" dirty="0" err="1"/>
              <a:t>webframe</a:t>
            </a:r>
            <a:r>
              <a:rPr lang="en-US" dirty="0"/>
              <a:t> field, developers might migrate from </a:t>
            </a:r>
            <a:r>
              <a:rPr lang="en-US" dirty="0" err="1"/>
              <a:t>Jquery</a:t>
            </a:r>
            <a:r>
              <a:rPr lang="en-US" dirty="0"/>
              <a:t> to ReactJS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latin typeface="IBM Plex Mono Text"/>
              </a:rPr>
              <a:t>Distinct Profiles: Developers have well-defined characteristics.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latin typeface="IBM Plex Mono Text"/>
              </a:rPr>
              <a:t>Trend Analysis: Clear insights into the popularity of various tools, platforms, and languages can be gathered.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latin typeface="IBM Plex Mono Text"/>
              </a:rPr>
              <a:t>Accessibility Challenge: Efforts are needed to enhance access to this job market in developing countries.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DF114-2AE3-3774-75CB-8DDDF70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09805"/>
            <a:ext cx="10655499" cy="44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B52B5-7CED-2EA4-0C61-AE598D60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24" y="1568562"/>
            <a:ext cx="10525371" cy="45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Introduction: Identify current and emerging skills for programming and databases</a:t>
            </a:r>
          </a:p>
          <a:p>
            <a:r>
              <a:rPr lang="en-US" sz="2200" dirty="0"/>
              <a:t>Methodology – Overview of approach and techniques used</a:t>
            </a:r>
          </a:p>
          <a:p>
            <a:pPr lvl="1"/>
            <a:r>
              <a:rPr lang="en-US" sz="1800" dirty="0"/>
              <a:t>Data Collection: Source and process for gathering data</a:t>
            </a:r>
          </a:p>
          <a:p>
            <a:pPr lvl="1"/>
            <a:r>
              <a:rPr lang="en-US" sz="1800" dirty="0"/>
              <a:t>Data analysis: Methods applied to analyze the collected data</a:t>
            </a:r>
          </a:p>
          <a:p>
            <a:pPr lvl="1"/>
            <a:r>
              <a:rPr lang="en-US" sz="1800" dirty="0"/>
              <a:t>Visualization: Creating graphs to illustrate key trends</a:t>
            </a:r>
          </a:p>
          <a:p>
            <a:r>
              <a:rPr lang="en-US" sz="2200" dirty="0"/>
              <a:t>Results: Presentation of visuals and findings</a:t>
            </a:r>
          </a:p>
          <a:p>
            <a:r>
              <a:rPr lang="en-US" sz="2200" dirty="0"/>
              <a:t>Discussions: Interpretation of results</a:t>
            </a:r>
          </a:p>
          <a:p>
            <a:r>
              <a:rPr lang="en-US" sz="2200" dirty="0"/>
              <a:t>Conclusions: Summary of the project outcome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289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Objective: Analyze future skill requirements in IT.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Data Sources: Job postings, training portals, surveys.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Data Collection: Scraping websites, accessing APIs, using CSV, Excel, and databases.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Focus: Top programming languages, database skills, popular IDES.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Preparation: Data wrangling for analysis.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Analysis: Apply statistical techniques to uncover trends.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Significance: Predict emerging IT skills and global trends.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data through API and </a:t>
            </a:r>
            <a:r>
              <a:rPr lang="en-US" sz="2200" dirty="0" err="1"/>
              <a:t>Webscrapping</a:t>
            </a:r>
            <a:endParaRPr lang="en-US" sz="2200" dirty="0"/>
          </a:p>
          <a:p>
            <a:r>
              <a:rPr lang="en-US" sz="2200" dirty="0"/>
              <a:t>Data Wrangling – Cleaning and normalizing data</a:t>
            </a:r>
          </a:p>
          <a:p>
            <a:r>
              <a:rPr lang="en-US" sz="2200" dirty="0"/>
              <a:t>Data analysis – exploratory data analysis</a:t>
            </a:r>
          </a:p>
          <a:p>
            <a:r>
              <a:rPr lang="en-US" sz="2200" dirty="0"/>
              <a:t>Data visualization – Graphs and 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9CFA83-0CA7-F7A3-E770-6E87F7AE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989"/>
            <a:ext cx="10310686" cy="47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79873-9600-076B-57ED-74070A44F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8" y="2327563"/>
            <a:ext cx="5395549" cy="3236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9C8EE9-E281-49C7-51C1-7F72AD1B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488" y="2327563"/>
            <a:ext cx="5476618" cy="32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Front-end languages JavaScript and HTML/CSS are consistently in demand </a:t>
            </a:r>
          </a:p>
          <a:p>
            <a:r>
              <a:rPr lang="en-US" dirty="0"/>
              <a:t>Python is the fastest growing, followed by typescript</a:t>
            </a:r>
          </a:p>
          <a:p>
            <a:r>
              <a:rPr lang="en-US" dirty="0"/>
              <a:t>Go and Kotlin reached the top 10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developer’s migration from PHP and C++ to Go and Kotlin</a:t>
            </a:r>
          </a:p>
          <a:p>
            <a:r>
              <a:rPr lang="en-US" dirty="0"/>
              <a:t>Developers will consistently learn Python and Typescript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0EC90-0560-DC45-D558-3DCD97A6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7" y="2327563"/>
            <a:ext cx="5197160" cy="3348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7EF30-A4C0-8136-9F82-B2B681B5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562"/>
            <a:ext cx="5660772" cy="33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550</Words>
  <Application>Microsoft Office PowerPoint</Application>
  <PresentationFormat>Widescreen</PresentationFormat>
  <Paragraphs>94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Data Analyst 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Alvin Paul Alegarbes</cp:lastModifiedBy>
  <cp:revision>24</cp:revision>
  <dcterms:created xsi:type="dcterms:W3CDTF">2020-10-28T18:29:43Z</dcterms:created>
  <dcterms:modified xsi:type="dcterms:W3CDTF">2024-06-19T15:03:36Z</dcterms:modified>
</cp:coreProperties>
</file>