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9E3A4FE-FED5-4F58-8BB1-3D576CF3E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Starbucks</a:t>
            </a:r>
            <a:r>
              <a:rPr lang="en-US" dirty="0"/>
              <a:t> </a:t>
            </a:r>
            <a:r>
              <a:rPr dirty="0"/>
              <a:t>Vi</a:t>
            </a:r>
            <a:r>
              <a:rPr lang="en-US" dirty="0"/>
              <a:t>sualization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767C6E0-9695-43A5-8150-AE596A3D7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Avinash Palliyil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5C42E8E2-9C86-4E5B-9A10-45DAF535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4CF7C69F-9C2E-456D-9E42-010EC215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B7F7C0C-C6A5-42D0-8F9A-682A44A2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791EBF21-4CA2-4767-8526-7F6EB791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Starbucks Visualization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Visualization</dc:title>
  <dc:creator/>
  <cp:lastModifiedBy>Palliyil, Avinash</cp:lastModifiedBy>
  <cp:revision>1</cp:revision>
  <dcterms:created xsi:type="dcterms:W3CDTF">2023-10-09T23:18:46Z</dcterms:created>
  <dcterms:modified xsi:type="dcterms:W3CDTF">2023-10-09T23:19:29Z</dcterms:modified>
</cp:coreProperties>
</file>