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65E2-E760-D14B-BB4D-4C9547CE01A3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B2DF-BA35-E74D-9789-9BE5C248D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8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65E2-E760-D14B-BB4D-4C9547CE01A3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B2DF-BA35-E74D-9789-9BE5C248D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4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65E2-E760-D14B-BB4D-4C9547CE01A3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B2DF-BA35-E74D-9789-9BE5C248D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5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65E2-E760-D14B-BB4D-4C9547CE01A3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B2DF-BA35-E74D-9789-9BE5C248D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1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65E2-E760-D14B-BB4D-4C9547CE01A3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B2DF-BA35-E74D-9789-9BE5C248D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65E2-E760-D14B-BB4D-4C9547CE01A3}" type="datetimeFigureOut">
              <a:rPr lang="en-US" smtClean="0"/>
              <a:t>9/3/16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B2DF-BA35-E74D-9789-9BE5C248D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6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65E2-E760-D14B-BB4D-4C9547CE01A3}" type="datetimeFigureOut">
              <a:rPr lang="en-US" smtClean="0"/>
              <a:t>9/3/16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B2DF-BA35-E74D-9789-9BE5C248D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9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65E2-E760-D14B-BB4D-4C9547CE01A3}" type="datetimeFigureOut">
              <a:rPr lang="en-US" smtClean="0"/>
              <a:t>9/3/16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B2DF-BA35-E74D-9789-9BE5C248D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6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65E2-E760-D14B-BB4D-4C9547CE01A3}" type="datetimeFigureOut">
              <a:rPr lang="en-US" smtClean="0"/>
              <a:t>9/3/16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B2DF-BA35-E74D-9789-9BE5C248D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7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65E2-E760-D14B-BB4D-4C9547CE01A3}" type="datetimeFigureOut">
              <a:rPr lang="en-US" smtClean="0"/>
              <a:t>9/3/16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B2DF-BA35-E74D-9789-9BE5C248D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8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65E2-E760-D14B-BB4D-4C9547CE01A3}" type="datetimeFigureOut">
              <a:rPr lang="en-US" smtClean="0"/>
              <a:t>9/3/16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B2DF-BA35-E74D-9789-9BE5C248D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8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465E2-E760-D14B-BB4D-4C9547CE01A3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AB2DF-BA35-E74D-9789-9BE5C248D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541895" y="3693786"/>
            <a:ext cx="1737360" cy="173736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971675" y="971550"/>
            <a:ext cx="2228850" cy="3714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971675" y="1431131"/>
            <a:ext cx="2228850" cy="371475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71675" y="1890713"/>
            <a:ext cx="2228850" cy="3714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71675" y="3663312"/>
            <a:ext cx="742950" cy="7429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714625" y="3663312"/>
            <a:ext cx="742950" cy="74295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57575" y="3663312"/>
            <a:ext cx="742950" cy="7429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71675" y="2914647"/>
            <a:ext cx="2240280" cy="2240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95838" y="801050"/>
            <a:ext cx="742950" cy="7429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538788" y="801050"/>
            <a:ext cx="742950" cy="7429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81738" y="801050"/>
            <a:ext cx="742950" cy="74295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95838" y="1544000"/>
            <a:ext cx="742950" cy="74295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38788" y="1544000"/>
            <a:ext cx="742950" cy="7429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81738" y="1544000"/>
            <a:ext cx="742950" cy="74295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795838" y="2286950"/>
            <a:ext cx="742950" cy="7429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38788" y="2286950"/>
            <a:ext cx="742950" cy="74295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81738" y="2286950"/>
            <a:ext cx="742950" cy="7429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67313" y="3759512"/>
            <a:ext cx="742950" cy="7429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10263" y="3759512"/>
            <a:ext cx="742950" cy="7429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67313" y="4502462"/>
            <a:ext cx="742950" cy="74295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0263" y="4502462"/>
            <a:ext cx="742950" cy="7429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6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He, Lily</dc:creator>
  <cp:lastModifiedBy>He, Lily</cp:lastModifiedBy>
  <cp:revision>5</cp:revision>
  <dcterms:created xsi:type="dcterms:W3CDTF">2016-09-03T02:19:11Z</dcterms:created>
  <dcterms:modified xsi:type="dcterms:W3CDTF">2016-09-04T16:24:25Z</dcterms:modified>
</cp:coreProperties>
</file>