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46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A0AAD-3D64-F64D-8D5D-9075C6E5A8A1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F5406-5C01-4849-A45A-6F05EE4F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….more than one function…..What does it mean to say that something is “reference” information? Examples of reference info? Principles of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F5406-5C01-4849-A45A-6F05EE4F7E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1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…for API’s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F5406-5C01-4849-A45A-6F05EE4F7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ways of working on API 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F5406-5C01-4849-A45A-6F05EE4F7E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F426-E194-654B-9051-671FC1CDD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79E00-4210-0341-98DA-A61449D5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9075-5BF4-094C-B15D-CF81297D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1CC6-E6B4-1445-ADC6-CD383843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A645-B1D1-AE44-9129-4767D345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FD0C-81F7-FD4F-B089-88F16465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BFC13-9BAB-C74C-8A09-37709A28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0E27-53EA-2D4C-AE88-E538B216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77EB1-0BC0-5A49-9AFE-3B2E8BAA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4B9D-3B45-5A4F-97EA-3ED97850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4A5B6-53C8-274C-8EB0-972AD02B0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32612-8BB2-8E45-97E9-B69A0B20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E2E4-FF37-D547-9B8D-C34E1A9D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4451-553A-8F4D-B9FE-63B1FD0C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7C86-B52B-7143-B755-BE5FF12F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B8D1-4B5F-DA44-A840-0FEE1A58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8D28-8884-3A4E-AC17-C4629FFB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A9BE-0DD9-7B43-A182-29D92CCC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D55F-0FAE-9D48-ACC2-13F67436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96B0-BAA9-C84B-80E7-3EE4B79C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96C-B817-544B-BF8E-69001A69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FC814-9B97-0E4B-8691-FFB5AEB2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1096-44CF-F242-8CEB-BAA20C4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072E-0517-0F45-BD76-59CF8987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8E0B-B656-4940-8813-FD315B63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B9B2-1841-6941-8C78-B970D037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F30C-4059-8A48-A552-43C3C7E7F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C7EC4-57A7-9D42-9BD8-0F10B7A18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9973-A85E-3B41-9485-F3C725B3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46CDA-B103-9741-9195-67F353D2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1E108-FEA6-324E-B517-5A06227E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19F5-907B-3349-8D45-87815396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9D4B-7309-6546-A384-142F769E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2508C-929A-6D4D-AA97-F70AC81A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F50BC-86EB-C148-A2B3-4772E4EB8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F604A-21CD-2749-9D7F-69FAE665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D3CAD-E281-E042-A195-9C324A47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72CC9-4039-CF45-AD39-5D036056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482D9-CF05-D84D-A3F1-6E6DDE2B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564F-2F5E-1646-915E-E3B19AB4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7067A-7A7B-9C44-9589-8BBA6A17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F74B0-73BD-284C-89AB-4154113F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8D9F8-BBE1-3941-85F2-B469D0C6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AF2A9-000F-CC49-AD71-A8979355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CEFA6-1FDB-584F-B0AD-4295F8BB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0B96-E914-A34F-974F-578ECDDD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ACA-FECC-9C47-BAB8-E7D2862E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C655-3D13-5E41-8C2F-4A198B4B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0F019-0737-3B4E-BA18-60401844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CC02-5B70-E545-8477-02EE0C15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F3EAB-BDDC-A440-A7EF-06B62B11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398F-3136-E34A-B567-73276E33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FBA7-D806-CE49-866E-C82CB0D9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C2167-FA79-5D4A-A36A-C8F77B2F4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79EF7-1918-CF4F-8FDF-10830C572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02CEC-48DA-D841-81AD-3DF8B162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61ABA-B200-784E-83C6-7AFE1516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47F47-AD04-5844-9C28-F79D1B95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40E1C-EDA5-6244-8535-293913A8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492C-971A-2C4D-B3F5-510FD1F3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45B7-EE0E-0F4F-9E60-A0224DED7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18F4-A140-F941-8AC0-2B226022164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2760-618F-0544-BE95-E023EBACE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1AA6-E1E8-854D-99F7-025910C5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4010-F8D1-5146-A47E-632334C8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784-0B6A-4D43-AEAB-6D82068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3784-4833-974A-9534-300CAA1F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API documentation commonly includes dozens of functions and many data structures.</a:t>
            </a:r>
          </a:p>
          <a:p>
            <a:r>
              <a:rPr lang="en-US" dirty="0"/>
              <a:t>These functions and data structures are presented in a reference format, almost always in alphabetical order.</a:t>
            </a:r>
          </a:p>
          <a:p>
            <a:r>
              <a:rPr lang="en-US" dirty="0"/>
              <a:t>In addition to the reference material, a user also needs to understand the basic use cases for the API and also the basic concepts or standards that are introduced by the API.</a:t>
            </a:r>
          </a:p>
        </p:txBody>
      </p:sp>
    </p:spTree>
    <p:extLst>
      <p:ext uri="{BB962C8B-B14F-4D97-AF65-F5344CB8AC3E}">
        <p14:creationId xmlns:p14="http://schemas.microsoft.com/office/powerpoint/2010/main" val="16893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5D65-E3DD-BC46-811C-7F047367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reference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699E-FF61-8C4F-8C9B-E0A8FB15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66" y="1355833"/>
            <a:ext cx="10515600" cy="45793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Consistency</a:t>
            </a:r>
            <a:r>
              <a:rPr lang="en-US" dirty="0"/>
              <a:t>: use consistent formats, terminology, parallel constructions, examples.</a:t>
            </a:r>
          </a:p>
          <a:p>
            <a:r>
              <a:rPr lang="en-US" dirty="0"/>
              <a:t>Be explicit about </a:t>
            </a:r>
            <a:r>
              <a:rPr lang="en-US" b="1" dirty="0"/>
              <a:t>agency</a:t>
            </a:r>
            <a:r>
              <a:rPr lang="en-US" dirty="0"/>
              <a:t>: end user, developer, administrator, dev ops.</a:t>
            </a:r>
          </a:p>
          <a:p>
            <a:pPr marL="0" indent="0">
              <a:buNone/>
            </a:pPr>
            <a:r>
              <a:rPr lang="en-US" b="1" dirty="0"/>
              <a:t>But remember</a:t>
            </a:r>
            <a:r>
              <a:rPr lang="en-US" dirty="0"/>
              <a:t>: Reference information is not enough. You must also develop procedural and conceptual information</a:t>
            </a:r>
          </a:p>
          <a:p>
            <a:r>
              <a:rPr lang="en-US" dirty="0"/>
              <a:t>Procedures: how do I use the API to get something done.</a:t>
            </a:r>
          </a:p>
          <a:p>
            <a:r>
              <a:rPr lang="en-US" dirty="0"/>
              <a:t>Concepts: what basic concepts must I understand to make sense of the procedures and reference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8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40A8-6294-7B44-8C53-A03B2D57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and maintaining 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664F-7F71-9840-B69A-F24A1704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Editing and maintenance tasks are often assigned to beginning writers. You might be asked to </a:t>
            </a:r>
          </a:p>
          <a:p>
            <a:r>
              <a:rPr lang="en-US" dirty="0"/>
              <a:t>Proofread or edit existing documentation</a:t>
            </a:r>
          </a:p>
          <a:p>
            <a:r>
              <a:rPr lang="en-US" dirty="0"/>
              <a:t>Re-organize or cleanup existing documentation (p4 archive)</a:t>
            </a:r>
          </a:p>
          <a:p>
            <a:r>
              <a:rPr lang="en-US" dirty="0"/>
              <a:t>Correct or expand existing documentation to provide better info</a:t>
            </a:r>
          </a:p>
          <a:p>
            <a:r>
              <a:rPr lang="en-US" dirty="0"/>
              <a:t>Expand existing documentation if the API/CLI changes</a:t>
            </a:r>
          </a:p>
        </p:txBody>
      </p:sp>
    </p:spTree>
    <p:extLst>
      <p:ext uri="{BB962C8B-B14F-4D97-AF65-F5344CB8AC3E}">
        <p14:creationId xmlns:p14="http://schemas.microsoft.com/office/powerpoint/2010/main" val="178663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59C-5145-9448-BA3E-120CE368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74DD-8EBD-8342-AAC5-9E06BCFF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become more experienced, you will be able to document an API from scratch.</a:t>
            </a:r>
          </a:p>
          <a:p>
            <a:pPr marL="0" indent="0">
              <a:buNone/>
            </a:pPr>
            <a:r>
              <a:rPr lang="en-US" dirty="0"/>
              <a:t>Your inputs might consist of the following:</a:t>
            </a:r>
          </a:p>
          <a:p>
            <a:r>
              <a:rPr lang="en-US" dirty="0"/>
              <a:t>For API’s: The header file (with comments)</a:t>
            </a:r>
          </a:p>
          <a:p>
            <a:r>
              <a:rPr lang="en-US" dirty="0"/>
              <a:t>A specification that describes the functions and data structures of the API or the commands of the CLI</a:t>
            </a:r>
          </a:p>
          <a:p>
            <a:r>
              <a:rPr lang="en-US" dirty="0"/>
              <a:t>White papers or other collateral associated with the API</a:t>
            </a:r>
          </a:p>
          <a:p>
            <a:r>
              <a:rPr lang="en-US" dirty="0"/>
              <a:t>Research that your do; training you undertake</a:t>
            </a:r>
          </a:p>
        </p:txBody>
      </p:sp>
    </p:spTree>
    <p:extLst>
      <p:ext uri="{BB962C8B-B14F-4D97-AF65-F5344CB8AC3E}">
        <p14:creationId xmlns:p14="http://schemas.microsoft.com/office/powerpoint/2010/main" val="417007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37C7-D86A-6441-9BBD-FF8F9077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391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Although your book is meant to be read from front to back; you will be most productive writing it from back to front.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683CF-F368-7145-BB2F-387B4225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85" y="2129271"/>
            <a:ext cx="2288707" cy="36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9B87-16DC-B544-931C-5C5F9842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2F52-B134-D645-AE8D-C3DA1DC8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reference section first. </a:t>
            </a:r>
            <a:br>
              <a:rPr lang="en-US" dirty="0"/>
            </a:br>
            <a:r>
              <a:rPr lang="en-US" dirty="0"/>
              <a:t>-- you can be productive before you understand everything</a:t>
            </a:r>
            <a:br>
              <a:rPr lang="en-US" dirty="0"/>
            </a:br>
            <a:r>
              <a:rPr lang="en-US" dirty="0"/>
              <a:t>-- for a rushed release, it is acceptable to just have the reference </a:t>
            </a:r>
          </a:p>
          <a:p>
            <a:r>
              <a:rPr lang="en-US" dirty="0"/>
              <a:t>Write the procedural section next to explain how the functions are meant to work together to accomplish a task.</a:t>
            </a:r>
          </a:p>
          <a:p>
            <a:r>
              <a:rPr lang="en-US" dirty="0"/>
              <a:t>Write the conceptual section last to explain those things without which the user could not understand the rest: set context, describe the basic workflow.</a:t>
            </a:r>
          </a:p>
          <a:p>
            <a:pPr marL="0" indent="0">
              <a:buNone/>
            </a:pPr>
            <a:r>
              <a:rPr lang="en-US" dirty="0"/>
              <a:t>API documentation is incomplete without these three types of docs.</a:t>
            </a:r>
          </a:p>
        </p:txBody>
      </p:sp>
    </p:spTree>
    <p:extLst>
      <p:ext uri="{BB962C8B-B14F-4D97-AF65-F5344CB8AC3E}">
        <p14:creationId xmlns:p14="http://schemas.microsoft.com/office/powerpoint/2010/main" val="176159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60AC-1807-3D4C-ACD7-164C6394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maintenance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22A7-DD00-8B46-94BC-413DA800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files a bug describing the change or addition.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ask for clarification if needed.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update the doc.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reviews the docs and verifies, or asks for further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until verified.</a:t>
            </a:r>
          </a:p>
        </p:txBody>
      </p:sp>
    </p:spTree>
    <p:extLst>
      <p:ext uri="{BB962C8B-B14F-4D97-AF65-F5344CB8AC3E}">
        <p14:creationId xmlns:p14="http://schemas.microsoft.com/office/powerpoint/2010/main" val="250021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35D8-BB16-FF46-8193-608A892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new API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529F-3040-8949-AE8C-96A272C5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specification, header file, and other collateral.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the user 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basics you don’t 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an outline of the proposed doc and have dev verify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writing the reference; get sanity checks along the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procedural chapters and the 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doc to review.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Incorporate comments.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62655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1D1E-A4FF-F644-B8F2-BDEA6DF0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DC67-66C5-C54B-8ABE-E8875DCF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Engineers tend to be focused on the implementation of the API/CLI. </a:t>
            </a:r>
          </a:p>
          <a:p>
            <a:r>
              <a:rPr lang="en-US" dirty="0"/>
              <a:t>Product managers, support, and sales engineers sometimes have a better understanding of the user view.</a:t>
            </a:r>
          </a:p>
          <a:p>
            <a:r>
              <a:rPr lang="en-US" dirty="0"/>
              <a:t>It is unreasonable to expect the engineer to do your work for you. You are responsible for learning the basics.</a:t>
            </a:r>
          </a:p>
          <a:p>
            <a:r>
              <a:rPr lang="en-US" dirty="0"/>
              <a:t>Engineers are generally patient and understanding, especially when it’s not three days before a deadline.</a:t>
            </a:r>
          </a:p>
        </p:txBody>
      </p:sp>
    </p:spTree>
    <p:extLst>
      <p:ext uri="{BB962C8B-B14F-4D97-AF65-F5344CB8AC3E}">
        <p14:creationId xmlns:p14="http://schemas.microsoft.com/office/powerpoint/2010/main" val="161316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536</Words>
  <Application>Microsoft Macintosh PowerPoint</Application>
  <PresentationFormat>Widescreen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this works in the real world</vt:lpstr>
      <vt:lpstr>Requirements of reference information</vt:lpstr>
      <vt:lpstr>Editing and maintaining API documentation</vt:lpstr>
      <vt:lpstr>Creating new API documentation</vt:lpstr>
      <vt:lpstr>PowerPoint Presentation</vt:lpstr>
      <vt:lpstr>Working backwards</vt:lpstr>
      <vt:lpstr>The maintenance workflow</vt:lpstr>
      <vt:lpstr>Writing new API doc</vt:lpstr>
      <vt:lpstr>Working with engineers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Bujes</dc:creator>
  <cp:lastModifiedBy>Joanna Bujes</cp:lastModifiedBy>
  <cp:revision>12</cp:revision>
  <dcterms:created xsi:type="dcterms:W3CDTF">2019-04-26T00:10:56Z</dcterms:created>
  <dcterms:modified xsi:type="dcterms:W3CDTF">2019-04-26T06:57:47Z</dcterms:modified>
</cp:coreProperties>
</file>