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Lato" panose="020B0604020202020204" charset="0"/>
      <p:regular r:id="rId36"/>
      <p:bold r:id="rId37"/>
      <p:italic r:id="rId38"/>
      <p:boldItalic r:id="rId39"/>
    </p:embeddedFont>
    <p:embeddedFont>
      <p:font typeface="Raleway"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E58C76-C1DD-45EB-8D3B-E711578A6ED3}">
  <a:tblStyle styleId="{A8E58C76-C1DD-45EB-8D3B-E711578A6E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89" autoAdjust="0"/>
  </p:normalViewPr>
  <p:slideViewPr>
    <p:cSldViewPr snapToGrid="0">
      <p:cViewPr varScale="1">
        <p:scale>
          <a:sx n="165" d="100"/>
          <a:sy n="165" d="100"/>
        </p:scale>
        <p:origin x="167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de5b512f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de5b512f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2e887752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2e887752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2e887752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2e887752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de5b512fd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de5b512f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30068de4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30068de4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30068de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d30068de4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30068de4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30068de4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30068de4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30068de4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de5b512fd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de5b512f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30068de4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30068de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2e88775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2e88775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2aff450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d2aff450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2aff45094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d2aff45094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2bdd31a9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2bdd31a9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2bf7d8cf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2bf7d8cf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d2bf7d8cfd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d2bf7d8cf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d2e887752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d2e887752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cde5b512f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cde5b512f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d316cf476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d316cf476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d30068de42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d30068de42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cde5b512fd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cde5b512f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de5b512fd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de5b512f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d317ce62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d317ce62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cde5b512f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cde5b512f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317ce62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317ce62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cde5b512f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cde5b512f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2e887752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2e887752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de5b512f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de5b512f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2e887752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2e887752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de5b512f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de5b512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30068de4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30068de4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2e8877529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2e8877529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dGa-TXpoPz8&amp;ab_channel=ArtificialIntelligence-AllinOn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2695675"/>
            <a:ext cx="9144000" cy="244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a:blip r:embed="rId3">
            <a:alphaModFix/>
          </a:blip>
          <a:stretch>
            <a:fillRect/>
          </a:stretch>
        </p:blipFill>
        <p:spPr>
          <a:xfrm>
            <a:off x="5412525" y="2695674"/>
            <a:ext cx="2626376" cy="2416525"/>
          </a:xfrm>
          <a:prstGeom prst="rect">
            <a:avLst/>
          </a:prstGeom>
          <a:noFill/>
          <a:ln>
            <a:noFill/>
          </a:ln>
        </p:spPr>
      </p:pic>
      <p:sp>
        <p:nvSpPr>
          <p:cNvPr id="88" name="Google Shape;88;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2400" b="0">
                <a:solidFill>
                  <a:srgbClr val="000000"/>
                </a:solidFill>
                <a:latin typeface="Arial"/>
                <a:ea typeface="Arial"/>
                <a:cs typeface="Arial"/>
                <a:sym typeface="Arial"/>
              </a:rPr>
              <a:t>Implementation, Evaluation and Comparison of Community Detection Algorithms </a:t>
            </a:r>
            <a:endParaRPr sz="2400" b="0">
              <a:solidFill>
                <a:srgbClr val="000000"/>
              </a:solidFill>
              <a:latin typeface="Arial"/>
              <a:ea typeface="Arial"/>
              <a:cs typeface="Arial"/>
              <a:sym typeface="Arial"/>
            </a:endParaRPr>
          </a:p>
          <a:p>
            <a:pPr marL="0" lvl="0" indent="0" algn="l" rtl="0">
              <a:spcBef>
                <a:spcPts val="1200"/>
              </a:spcBef>
              <a:spcAft>
                <a:spcPts val="0"/>
              </a:spcAft>
              <a:buNone/>
            </a:pPr>
            <a:endParaRPr/>
          </a:p>
        </p:txBody>
      </p:sp>
      <p:sp>
        <p:nvSpPr>
          <p:cNvPr id="89" name="Google Shape;89;p13"/>
          <p:cNvSpPr txBox="1">
            <a:spLocks noGrp="1"/>
          </p:cNvSpPr>
          <p:nvPr>
            <p:ph type="subTitle" idx="1"/>
          </p:nvPr>
        </p:nvSpPr>
        <p:spPr>
          <a:xfrm>
            <a:off x="729625" y="3172900"/>
            <a:ext cx="2679900" cy="12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Andreas Panayiotou</a:t>
            </a:r>
            <a:endParaRPr sz="2100"/>
          </a:p>
          <a:p>
            <a:pPr marL="0" lvl="0" indent="0" algn="l" rtl="0">
              <a:spcBef>
                <a:spcPts val="0"/>
              </a:spcBef>
              <a:spcAft>
                <a:spcPts val="0"/>
              </a:spcAft>
              <a:buNone/>
            </a:pPr>
            <a:r>
              <a:rPr lang="en" sz="2100"/>
              <a:t>Theodoros Kyriakou</a:t>
            </a:r>
            <a:endParaRPr sz="2100"/>
          </a:p>
        </p:txBody>
      </p:sp>
      <p:pic>
        <p:nvPicPr>
          <p:cNvPr id="90" name="Google Shape;90;p13"/>
          <p:cNvPicPr preferRelativeResize="0"/>
          <p:nvPr/>
        </p:nvPicPr>
        <p:blipFill>
          <a:blip r:embed="rId4">
            <a:alphaModFix/>
          </a:blip>
          <a:stretch>
            <a:fillRect/>
          </a:stretch>
        </p:blipFill>
        <p:spPr>
          <a:xfrm>
            <a:off x="0" y="0"/>
            <a:ext cx="1646350" cy="59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Modularity</a:t>
            </a:r>
            <a:endParaRPr/>
          </a:p>
        </p:txBody>
      </p:sp>
      <p:sp>
        <p:nvSpPr>
          <p:cNvPr id="264" name="Google Shape;264;p22"/>
          <p:cNvSpPr txBox="1">
            <a:spLocks noGrp="1"/>
          </p:cNvSpPr>
          <p:nvPr>
            <p:ph type="body" idx="1"/>
          </p:nvPr>
        </p:nvSpPr>
        <p:spPr>
          <a:xfrm>
            <a:off x="729450" y="2078875"/>
            <a:ext cx="7688700" cy="2876400"/>
          </a:xfrm>
          <a:prstGeom prst="rect">
            <a:avLst/>
          </a:prstGeom>
        </p:spPr>
        <p:txBody>
          <a:bodyPr spcFirstLastPara="1" wrap="square" lIns="91425" tIns="91425" rIns="91425" bIns="91425" anchor="t" anchorCtr="0">
            <a:noAutofit/>
          </a:bodyPr>
          <a:lstStyle/>
          <a:p>
            <a:pPr marL="457200" lvl="0" indent="-311467" algn="l" rtl="0">
              <a:lnSpc>
                <a:spcPct val="130000"/>
              </a:lnSpc>
              <a:spcBef>
                <a:spcPts val="0"/>
              </a:spcBef>
              <a:spcAft>
                <a:spcPts val="0"/>
              </a:spcAft>
              <a:buSzPts val="1305"/>
              <a:buChar char="●"/>
            </a:pPr>
            <a:r>
              <a:rPr lang="en" sz="1305"/>
              <a:t>Measures the strength of division of a network into communities</a:t>
            </a:r>
            <a:endParaRPr sz="1305"/>
          </a:p>
          <a:p>
            <a:pPr marL="914400" lvl="1" indent="-311467" algn="l" rtl="0">
              <a:lnSpc>
                <a:spcPct val="130000"/>
              </a:lnSpc>
              <a:spcBef>
                <a:spcPts val="0"/>
              </a:spcBef>
              <a:spcAft>
                <a:spcPts val="0"/>
              </a:spcAft>
              <a:buSzPts val="1305"/>
              <a:buChar char="○"/>
            </a:pPr>
            <a:r>
              <a:rPr lang="en" sz="1305"/>
              <a:t>each node belongs to one and only one community</a:t>
            </a:r>
            <a:endParaRPr sz="1305"/>
          </a:p>
          <a:p>
            <a:pPr marL="457200" lvl="0" indent="-311467" algn="l" rtl="0">
              <a:lnSpc>
                <a:spcPct val="130000"/>
              </a:lnSpc>
              <a:spcBef>
                <a:spcPts val="0"/>
              </a:spcBef>
              <a:spcAft>
                <a:spcPts val="0"/>
              </a:spcAft>
              <a:buSzPts val="1305"/>
              <a:buChar char="●"/>
            </a:pPr>
            <a:r>
              <a:rPr lang="en" sz="1305"/>
              <a:t>Networks with high modularity have:</a:t>
            </a:r>
            <a:endParaRPr sz="1305"/>
          </a:p>
          <a:p>
            <a:pPr marL="914400" lvl="1" indent="-300672" algn="l" rtl="0">
              <a:lnSpc>
                <a:spcPct val="130000"/>
              </a:lnSpc>
              <a:spcBef>
                <a:spcPts val="0"/>
              </a:spcBef>
              <a:spcAft>
                <a:spcPts val="0"/>
              </a:spcAft>
              <a:buSzPts val="1135"/>
              <a:buChar char="○"/>
            </a:pPr>
            <a:r>
              <a:rPr lang="en" sz="1305"/>
              <a:t>dense connections between the nodes within communities.</a:t>
            </a:r>
            <a:endParaRPr sz="1305"/>
          </a:p>
          <a:p>
            <a:pPr marL="914400" lvl="1" indent="-311467" algn="l" rtl="0">
              <a:lnSpc>
                <a:spcPct val="130000"/>
              </a:lnSpc>
              <a:spcBef>
                <a:spcPts val="0"/>
              </a:spcBef>
              <a:spcAft>
                <a:spcPts val="0"/>
              </a:spcAft>
              <a:buSzPts val="1305"/>
              <a:buChar char="○"/>
            </a:pPr>
            <a:r>
              <a:rPr lang="en" sz="1305"/>
              <a:t>sparse connections between nodes in different communities.</a:t>
            </a:r>
            <a:endParaRPr sz="1305"/>
          </a:p>
          <a:p>
            <a:pPr marL="457200" lvl="0" indent="-315912" algn="l" rtl="0">
              <a:lnSpc>
                <a:spcPct val="130000"/>
              </a:lnSpc>
              <a:spcBef>
                <a:spcPts val="0"/>
              </a:spcBef>
              <a:spcAft>
                <a:spcPts val="0"/>
              </a:spcAft>
              <a:buSzPts val="1375"/>
              <a:buChar char="●"/>
            </a:pPr>
            <a:r>
              <a:rPr lang="en" sz="1375"/>
              <a:t>Ranges between -1 and 1. The more positive the value of  the more significant the grouping.</a:t>
            </a:r>
            <a:endParaRPr sz="1375"/>
          </a:p>
          <a:p>
            <a:pPr marL="457200" lvl="0" indent="-322262" algn="l" rtl="0">
              <a:lnSpc>
                <a:spcPct val="130000"/>
              </a:lnSpc>
              <a:spcBef>
                <a:spcPts val="0"/>
              </a:spcBef>
              <a:spcAft>
                <a:spcPts val="0"/>
              </a:spcAft>
              <a:buSzPts val="1475"/>
              <a:buChar char="●"/>
            </a:pPr>
            <a:r>
              <a:rPr lang="en" sz="1475"/>
              <a:t>It compares:</a:t>
            </a:r>
            <a:endParaRPr sz="1475"/>
          </a:p>
          <a:p>
            <a:pPr marL="914400" lvl="1" indent="-311467" algn="l" rtl="0">
              <a:lnSpc>
                <a:spcPct val="130000"/>
              </a:lnSpc>
              <a:spcBef>
                <a:spcPts val="0"/>
              </a:spcBef>
              <a:spcAft>
                <a:spcPts val="0"/>
              </a:spcAft>
              <a:buSzPts val="1305"/>
              <a:buChar char="○"/>
            </a:pPr>
            <a:r>
              <a:rPr lang="en" sz="1305"/>
              <a:t>the observed fraction of edges inside communities</a:t>
            </a:r>
            <a:endParaRPr sz="1305"/>
          </a:p>
          <a:p>
            <a:pPr marL="914400" lvl="1" indent="-311467" algn="l" rtl="0">
              <a:lnSpc>
                <a:spcPct val="130000"/>
              </a:lnSpc>
              <a:spcBef>
                <a:spcPts val="0"/>
              </a:spcBef>
              <a:spcAft>
                <a:spcPts val="0"/>
              </a:spcAft>
              <a:buSzPts val="1305"/>
              <a:buChar char="○"/>
            </a:pPr>
            <a:r>
              <a:rPr lang="en" sz="1305"/>
              <a:t>to the expected fraction of edges inside communities in a random network</a:t>
            </a:r>
            <a:endParaRPr sz="130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Modularity (Cont.)</a:t>
            </a:r>
            <a:endParaRPr/>
          </a:p>
        </p:txBody>
      </p:sp>
      <p:sp>
        <p:nvSpPr>
          <p:cNvPr id="270" name="Google Shape;270;p23"/>
          <p:cNvSpPr txBox="1">
            <a:spLocks noGrp="1"/>
          </p:cNvSpPr>
          <p:nvPr>
            <p:ph type="body" idx="1"/>
          </p:nvPr>
        </p:nvSpPr>
        <p:spPr>
          <a:xfrm>
            <a:off x="5808575" y="1781550"/>
            <a:ext cx="3176400" cy="141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8"/>
              <a:t>Approximation of the probability of an edge existing between nodes i and j</a:t>
            </a:r>
            <a:endParaRPr sz="1408"/>
          </a:p>
          <a:p>
            <a:pPr marL="0" lvl="0" indent="0" algn="l" rtl="0">
              <a:spcBef>
                <a:spcPts val="0"/>
              </a:spcBef>
              <a:spcAft>
                <a:spcPts val="1200"/>
              </a:spcAft>
              <a:buNone/>
            </a:pPr>
            <a:r>
              <a:rPr lang="en"/>
              <a:t>(based on Configuration model)</a:t>
            </a:r>
            <a:endParaRPr/>
          </a:p>
        </p:txBody>
      </p:sp>
      <p:pic>
        <p:nvPicPr>
          <p:cNvPr id="271" name="Google Shape;271;p23"/>
          <p:cNvPicPr preferRelativeResize="0"/>
          <p:nvPr/>
        </p:nvPicPr>
        <p:blipFill>
          <a:blip r:embed="rId3">
            <a:alphaModFix/>
          </a:blip>
          <a:stretch>
            <a:fillRect/>
          </a:stretch>
        </p:blipFill>
        <p:spPr>
          <a:xfrm>
            <a:off x="467950" y="2066100"/>
            <a:ext cx="4549925" cy="2170300"/>
          </a:xfrm>
          <a:prstGeom prst="rect">
            <a:avLst/>
          </a:prstGeom>
          <a:noFill/>
          <a:ln>
            <a:noFill/>
          </a:ln>
        </p:spPr>
      </p:pic>
      <p:pic>
        <p:nvPicPr>
          <p:cNvPr id="272" name="Google Shape;272;p23"/>
          <p:cNvPicPr preferRelativeResize="0"/>
          <p:nvPr/>
        </p:nvPicPr>
        <p:blipFill>
          <a:blip r:embed="rId4">
            <a:alphaModFix/>
          </a:blip>
          <a:stretch>
            <a:fillRect/>
          </a:stretch>
        </p:blipFill>
        <p:spPr>
          <a:xfrm>
            <a:off x="5169100" y="1926425"/>
            <a:ext cx="542925" cy="581025"/>
          </a:xfrm>
          <a:prstGeom prst="rect">
            <a:avLst/>
          </a:prstGeom>
          <a:noFill/>
          <a:ln>
            <a:noFill/>
          </a:ln>
        </p:spPr>
      </p:pic>
      <p:sp>
        <p:nvSpPr>
          <p:cNvPr id="273" name="Google Shape;273;p23"/>
          <p:cNvSpPr/>
          <p:nvPr/>
        </p:nvSpPr>
        <p:spPr>
          <a:xfrm>
            <a:off x="5169100" y="1858000"/>
            <a:ext cx="3815700" cy="780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body" idx="1"/>
          </p:nvPr>
        </p:nvSpPr>
        <p:spPr>
          <a:xfrm>
            <a:off x="156900" y="3800550"/>
            <a:ext cx="8987100" cy="12465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u="sng"/>
              <a:t>Optimal Partition:</a:t>
            </a:r>
            <a:r>
              <a:rPr lang="en"/>
              <a:t> The partition with maximal modularity M=0.41 closely matches the two distinct communities.</a:t>
            </a:r>
            <a:endParaRPr/>
          </a:p>
          <a:p>
            <a:pPr marL="0" lvl="0" indent="0" algn="just" rtl="0">
              <a:lnSpc>
                <a:spcPct val="100000"/>
              </a:lnSpc>
              <a:spcBef>
                <a:spcPts val="0"/>
              </a:spcBef>
              <a:spcAft>
                <a:spcPts val="0"/>
              </a:spcAft>
              <a:buNone/>
            </a:pPr>
            <a:r>
              <a:rPr lang="en" b="1" u="sng"/>
              <a:t>Suboptimal Partition:</a:t>
            </a:r>
            <a:r>
              <a:rPr lang="en" b="1"/>
              <a:t> </a:t>
            </a:r>
            <a:r>
              <a:rPr lang="en"/>
              <a:t>A partition with a sub-optimal but positive modularity, M=0.22, fails to correctly identify the </a:t>
            </a:r>
            <a:endParaRPr/>
          </a:p>
          <a:p>
            <a:pPr marL="914400" lvl="0" indent="457200" algn="just" rtl="0">
              <a:lnSpc>
                <a:spcPct val="100000"/>
              </a:lnSpc>
              <a:spcBef>
                <a:spcPts val="0"/>
              </a:spcBef>
              <a:spcAft>
                <a:spcPts val="0"/>
              </a:spcAft>
              <a:buNone/>
            </a:pPr>
            <a:r>
              <a:rPr lang="en"/>
              <a:t>        communities present in the network..</a:t>
            </a:r>
            <a:endParaRPr/>
          </a:p>
          <a:p>
            <a:pPr marL="0" lvl="0" indent="0" algn="just" rtl="0">
              <a:lnSpc>
                <a:spcPct val="100000"/>
              </a:lnSpc>
              <a:spcBef>
                <a:spcPts val="0"/>
              </a:spcBef>
              <a:spcAft>
                <a:spcPts val="0"/>
              </a:spcAft>
              <a:buNone/>
            </a:pPr>
            <a:r>
              <a:rPr lang="en" b="1" u="sng"/>
              <a:t>Negative Modularity:</a:t>
            </a:r>
            <a:r>
              <a:rPr lang="en"/>
              <a:t> If we assign each node to a different community, modularity is negative, obtaining  M=-0.12.</a:t>
            </a:r>
            <a:endParaRPr/>
          </a:p>
        </p:txBody>
      </p:sp>
      <p:pic>
        <p:nvPicPr>
          <p:cNvPr id="279" name="Google Shape;279;p24"/>
          <p:cNvPicPr preferRelativeResize="0"/>
          <p:nvPr/>
        </p:nvPicPr>
        <p:blipFill>
          <a:blip r:embed="rId3">
            <a:alphaModFix/>
          </a:blip>
          <a:stretch>
            <a:fillRect/>
          </a:stretch>
        </p:blipFill>
        <p:spPr>
          <a:xfrm>
            <a:off x="1844600" y="622650"/>
            <a:ext cx="5454775" cy="323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5"/>
          <p:cNvSpPr txBox="1">
            <a:spLocks noGrp="1"/>
          </p:cNvSpPr>
          <p:nvPr>
            <p:ph type="title"/>
          </p:nvPr>
        </p:nvSpPr>
        <p:spPr>
          <a:xfrm>
            <a:off x="729450" y="1318650"/>
            <a:ext cx="7688700" cy="972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Louvain Algorithm</a:t>
            </a:r>
            <a:endParaRPr/>
          </a:p>
          <a:p>
            <a:pPr marL="0" lvl="0" indent="0" algn="l" rtl="0">
              <a:lnSpc>
                <a:spcPct val="115000"/>
              </a:lnSpc>
              <a:spcBef>
                <a:spcPts val="0"/>
              </a:spcBef>
              <a:spcAft>
                <a:spcPts val="1200"/>
              </a:spcAft>
              <a:buNone/>
            </a:pPr>
            <a:r>
              <a:rPr lang="en" sz="1200" b="0" i="1">
                <a:solidFill>
                  <a:schemeClr val="accent1"/>
                </a:solidFill>
                <a:latin typeface="Lato"/>
                <a:ea typeface="Lato"/>
                <a:cs typeface="Lato"/>
                <a:sym typeface="Lato"/>
              </a:rPr>
              <a:t>Blondel V D, Guillaume J-L, Lambiotte R and Lefebvre E, Fast unfolding of communities in large networks, Universit´e catholique de Louvain, 2008.</a:t>
            </a:r>
            <a:endParaRPr sz="1200" i="1"/>
          </a:p>
        </p:txBody>
      </p:sp>
      <p:sp>
        <p:nvSpPr>
          <p:cNvPr id="285" name="Google Shape;285;p25"/>
          <p:cNvSpPr txBox="1">
            <a:spLocks noGrp="1"/>
          </p:cNvSpPr>
          <p:nvPr>
            <p:ph type="body" idx="1"/>
          </p:nvPr>
        </p:nvSpPr>
        <p:spPr>
          <a:xfrm>
            <a:off x="729450" y="2290950"/>
            <a:ext cx="7688700" cy="2049000"/>
          </a:xfrm>
          <a:prstGeom prst="rect">
            <a:avLst/>
          </a:prstGeom>
        </p:spPr>
        <p:txBody>
          <a:bodyPr spcFirstLastPara="1" wrap="square" lIns="91425" tIns="91425" rIns="91425" bIns="91425" anchor="t" anchorCtr="0">
            <a:normAutofit fontScale="92500" lnSpcReduction="10000"/>
          </a:bodyPr>
          <a:lstStyle/>
          <a:p>
            <a:pPr marL="457200" lvl="0" indent="-311150" algn="l" rtl="0">
              <a:spcBef>
                <a:spcPts val="0"/>
              </a:spcBef>
              <a:spcAft>
                <a:spcPts val="0"/>
              </a:spcAft>
              <a:buSzPts val="1300"/>
              <a:buChar char="●"/>
            </a:pPr>
            <a:r>
              <a:rPr lang="en"/>
              <a:t>Fast, greedy algorithm</a:t>
            </a:r>
            <a:endParaRPr/>
          </a:p>
          <a:p>
            <a:pPr marL="457200" lvl="0" indent="-311150" algn="l" rtl="0">
              <a:spcBef>
                <a:spcPts val="0"/>
              </a:spcBef>
              <a:spcAft>
                <a:spcPts val="0"/>
              </a:spcAft>
              <a:buSzPts val="1300"/>
              <a:buChar char="●"/>
            </a:pPr>
            <a:r>
              <a:rPr lang="en"/>
              <a:t>Based on the maximization of modularity.</a:t>
            </a:r>
            <a:endParaRPr/>
          </a:p>
          <a:p>
            <a:pPr marL="0" lvl="0" indent="0" algn="l" rtl="0">
              <a:spcBef>
                <a:spcPts val="1200"/>
              </a:spcBef>
              <a:spcAft>
                <a:spcPts val="0"/>
              </a:spcAft>
              <a:buNone/>
            </a:pPr>
            <a:r>
              <a:rPr lang="en" b="1" u="sng"/>
              <a:t>Divided in 2 phases:</a:t>
            </a:r>
            <a:endParaRPr b="1" u="sng"/>
          </a:p>
          <a:p>
            <a:pPr marL="457200" lvl="0" indent="-311150" algn="l" rtl="0">
              <a:lnSpc>
                <a:spcPct val="150000"/>
              </a:lnSpc>
              <a:spcBef>
                <a:spcPts val="1200"/>
              </a:spcBef>
              <a:spcAft>
                <a:spcPts val="0"/>
              </a:spcAft>
              <a:buSzPts val="1300"/>
              <a:buChar char="●"/>
            </a:pPr>
            <a:r>
              <a:rPr lang="en" b="1"/>
              <a:t>Modularity Optimization:</a:t>
            </a:r>
            <a:r>
              <a:rPr lang="en"/>
              <a:t> assign communities to the nodes until no improvements can be achieved</a:t>
            </a:r>
            <a:endParaRPr/>
          </a:p>
          <a:p>
            <a:pPr marL="457200" lvl="0" indent="-311150" algn="l" rtl="0">
              <a:lnSpc>
                <a:spcPct val="150000"/>
              </a:lnSpc>
              <a:spcBef>
                <a:spcPts val="0"/>
              </a:spcBef>
              <a:spcAft>
                <a:spcPts val="0"/>
              </a:spcAft>
              <a:buSzPts val="1300"/>
              <a:buChar char="●"/>
            </a:pPr>
            <a:r>
              <a:rPr lang="en" b="1"/>
              <a:t>Community Aggregation:</a:t>
            </a:r>
            <a:r>
              <a:rPr lang="en"/>
              <a:t> build a new graph whose nodes are now now the communities found during the first phase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727650" y="1328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Louvain Pseudocode</a:t>
            </a:r>
            <a:endParaRPr/>
          </a:p>
        </p:txBody>
      </p:sp>
      <p:sp>
        <p:nvSpPr>
          <p:cNvPr id="291" name="Google Shape;291;p26"/>
          <p:cNvSpPr txBox="1">
            <a:spLocks noGrp="1"/>
          </p:cNvSpPr>
          <p:nvPr>
            <p:ph type="body" idx="1"/>
          </p:nvPr>
        </p:nvSpPr>
        <p:spPr>
          <a:xfrm>
            <a:off x="729450" y="1920900"/>
            <a:ext cx="8250900" cy="18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Phase 1:</a:t>
            </a:r>
            <a:endParaRPr b="1" u="sng"/>
          </a:p>
          <a:p>
            <a:pPr marL="457200" lvl="0" indent="-304800" algn="l" rtl="0">
              <a:spcBef>
                <a:spcPts val="0"/>
              </a:spcBef>
              <a:spcAft>
                <a:spcPts val="0"/>
              </a:spcAft>
              <a:buSzPts val="1200"/>
              <a:buAutoNum type="arabicPeriod"/>
            </a:pPr>
            <a:r>
              <a:rPr lang="en" sz="1200"/>
              <a:t>Each node in the network is assigned to its own community.</a:t>
            </a:r>
            <a:endParaRPr sz="1200"/>
          </a:p>
          <a:p>
            <a:pPr marL="457200" lvl="0" indent="-304800" algn="l" rtl="0">
              <a:spcBef>
                <a:spcPts val="0"/>
              </a:spcBef>
              <a:spcAft>
                <a:spcPts val="0"/>
              </a:spcAft>
              <a:buSzPts val="1200"/>
              <a:buAutoNum type="arabicPeriod"/>
            </a:pPr>
            <a:r>
              <a:rPr lang="en" sz="1200"/>
              <a:t>For each node, the gain in modularity is found by removing the node from its current community, and then moving it into the community of each neighbor of j.</a:t>
            </a:r>
            <a:endParaRPr sz="1200"/>
          </a:p>
          <a:p>
            <a:pPr marL="457200" lvl="0" indent="-304800" algn="l" rtl="0">
              <a:spcBef>
                <a:spcPts val="0"/>
              </a:spcBef>
              <a:spcAft>
                <a:spcPts val="0"/>
              </a:spcAft>
              <a:buSzPts val="1200"/>
              <a:buAutoNum type="arabicPeriod"/>
            </a:pPr>
            <a:r>
              <a:rPr lang="en" sz="1200"/>
              <a:t>Node is then moved to the community that resulted in the greatest increase of modularity. If no increase is possible, remains in its original community.</a:t>
            </a:r>
            <a:endParaRPr sz="1200"/>
          </a:p>
          <a:p>
            <a:pPr marL="457200" lvl="0" indent="-304800" algn="l" rtl="0">
              <a:spcBef>
                <a:spcPts val="0"/>
              </a:spcBef>
              <a:spcAft>
                <a:spcPts val="0"/>
              </a:spcAft>
              <a:buSzPts val="1200"/>
              <a:buAutoNum type="arabicPeriod"/>
            </a:pPr>
            <a:r>
              <a:rPr lang="en" sz="1200"/>
              <a:t>Repeat from step 2 until no change in modularity is possible.</a:t>
            </a:r>
            <a:endParaRPr b="1" u="sng"/>
          </a:p>
        </p:txBody>
      </p:sp>
      <p:pic>
        <p:nvPicPr>
          <p:cNvPr id="292" name="Google Shape;292;p26"/>
          <p:cNvPicPr preferRelativeResize="0"/>
          <p:nvPr/>
        </p:nvPicPr>
        <p:blipFill>
          <a:blip r:embed="rId3">
            <a:alphaModFix/>
          </a:blip>
          <a:stretch>
            <a:fillRect/>
          </a:stretch>
        </p:blipFill>
        <p:spPr>
          <a:xfrm>
            <a:off x="3714450" y="3619700"/>
            <a:ext cx="5339050" cy="698089"/>
          </a:xfrm>
          <a:prstGeom prst="rect">
            <a:avLst/>
          </a:prstGeom>
          <a:noFill/>
          <a:ln>
            <a:noFill/>
          </a:ln>
        </p:spPr>
      </p:pic>
      <p:pic>
        <p:nvPicPr>
          <p:cNvPr id="293" name="Google Shape;293;p26"/>
          <p:cNvPicPr preferRelativeResize="0"/>
          <p:nvPr/>
        </p:nvPicPr>
        <p:blipFill>
          <a:blip r:embed="rId4">
            <a:alphaModFix/>
          </a:blip>
          <a:stretch>
            <a:fillRect/>
          </a:stretch>
        </p:blipFill>
        <p:spPr>
          <a:xfrm>
            <a:off x="3714450" y="4282275"/>
            <a:ext cx="5440475" cy="861225"/>
          </a:xfrm>
          <a:prstGeom prst="rect">
            <a:avLst/>
          </a:prstGeom>
          <a:noFill/>
          <a:ln>
            <a:noFill/>
          </a:ln>
        </p:spPr>
      </p:pic>
      <p:sp>
        <p:nvSpPr>
          <p:cNvPr id="294" name="Google Shape;294;p26"/>
          <p:cNvSpPr txBox="1"/>
          <p:nvPr/>
        </p:nvSpPr>
        <p:spPr>
          <a:xfrm>
            <a:off x="170550" y="3619700"/>
            <a:ext cx="4027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Gain in modularity can be calculated using:</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en" sz="1300" b="1">
                <a:solidFill>
                  <a:schemeClr val="accent3"/>
                </a:solidFill>
                <a:latin typeface="Lato"/>
                <a:ea typeface="Lato"/>
                <a:cs typeface="Lato"/>
                <a:sym typeface="Lato"/>
              </a:rPr>
              <a:t>Term 1: Modularity after merging two clusters</a:t>
            </a:r>
            <a:endParaRPr sz="1300" b="1">
              <a:solidFill>
                <a:schemeClr val="accent3"/>
              </a:solidFill>
              <a:latin typeface="Lato"/>
              <a:ea typeface="Lato"/>
              <a:cs typeface="Lato"/>
              <a:sym typeface="Lato"/>
            </a:endParaRPr>
          </a:p>
          <a:p>
            <a:pPr marL="0" lvl="0" indent="0" algn="l" rtl="0">
              <a:spcBef>
                <a:spcPts val="0"/>
              </a:spcBef>
              <a:spcAft>
                <a:spcPts val="0"/>
              </a:spcAft>
              <a:buNone/>
            </a:pPr>
            <a:r>
              <a:rPr lang="en" sz="1300" b="1">
                <a:solidFill>
                  <a:schemeClr val="dk1"/>
                </a:solidFill>
                <a:latin typeface="Lato"/>
                <a:ea typeface="Lato"/>
                <a:cs typeface="Lato"/>
                <a:sym typeface="Lato"/>
              </a:rPr>
              <a:t>Term 2: Modularity before merging two clusters</a:t>
            </a:r>
            <a:endParaRPr sz="1300" b="1">
              <a:solidFill>
                <a:schemeClr val="dk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95" name="Google Shape;295;p26"/>
          <p:cNvSpPr/>
          <p:nvPr/>
        </p:nvSpPr>
        <p:spPr>
          <a:xfrm rot="5400000">
            <a:off x="5318350" y="2418800"/>
            <a:ext cx="217800" cy="2184000"/>
          </a:xfrm>
          <a:prstGeom prst="leftBrace">
            <a:avLst>
              <a:gd name="adj1" fmla="val 50000"/>
              <a:gd name="adj2"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7792500" y="2431850"/>
            <a:ext cx="217800" cy="2157900"/>
          </a:xfrm>
          <a:prstGeom prst="leftBrace">
            <a:avLst>
              <a:gd name="adj1" fmla="val 50000"/>
              <a:gd name="adj2"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Louvain Pseudocode (Cont.)</a:t>
            </a:r>
            <a:endParaRPr/>
          </a:p>
        </p:txBody>
      </p:sp>
      <p:sp>
        <p:nvSpPr>
          <p:cNvPr id="302" name="Google Shape;302;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Phase 2:</a:t>
            </a:r>
            <a:endParaRPr b="1" u="sng"/>
          </a:p>
          <a:p>
            <a:pPr marL="457200" lvl="0" indent="-311150" algn="l" rtl="0">
              <a:spcBef>
                <a:spcPts val="1200"/>
              </a:spcBef>
              <a:spcAft>
                <a:spcPts val="0"/>
              </a:spcAft>
              <a:buSzPts val="1300"/>
              <a:buAutoNum type="arabicPeriod"/>
            </a:pPr>
            <a:r>
              <a:rPr lang="en"/>
              <a:t>Edges between nodes of the same community are now represented as self loops.</a:t>
            </a:r>
            <a:endParaRPr/>
          </a:p>
          <a:p>
            <a:pPr marL="457200" lvl="0" indent="-311150" algn="l" rtl="0">
              <a:spcBef>
                <a:spcPts val="0"/>
              </a:spcBef>
              <a:spcAft>
                <a:spcPts val="0"/>
              </a:spcAft>
              <a:buSzPts val="1300"/>
              <a:buAutoNum type="arabicPeriod"/>
            </a:pPr>
            <a:r>
              <a:rPr lang="en"/>
              <a:t>Edges from multiple nodes in the same community to a node in a different community are represented as weighted edges between the two communities.</a:t>
            </a:r>
            <a:endParaRPr/>
          </a:p>
          <a:p>
            <a:pPr marL="457200" lvl="0" indent="-311150" algn="l" rtl="0">
              <a:spcBef>
                <a:spcPts val="0"/>
              </a:spcBef>
              <a:spcAft>
                <a:spcPts val="0"/>
              </a:spcAft>
              <a:buSzPts val="1300"/>
              <a:buAutoNum type="arabicPeriod"/>
            </a:pPr>
            <a:r>
              <a:rPr lang="en"/>
              <a:t>Phase 1 is now run with this new smaller graph.</a:t>
            </a:r>
            <a:endParaRPr/>
          </a:p>
          <a:p>
            <a:pPr marL="457200" lvl="0" indent="-311150" algn="l" rtl="0">
              <a:spcBef>
                <a:spcPts val="0"/>
              </a:spcBef>
              <a:spcAft>
                <a:spcPts val="0"/>
              </a:spcAft>
              <a:buSzPts val="1300"/>
              <a:buAutoNum type="arabicPeriod"/>
            </a:pPr>
            <a:r>
              <a:rPr lang="en"/>
              <a:t>This is repeated until no gain in modularity is possible or graph combined to a single node.</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28"/>
          <p:cNvPicPr preferRelativeResize="0"/>
          <p:nvPr/>
        </p:nvPicPr>
        <p:blipFill>
          <a:blip r:embed="rId3">
            <a:alphaModFix/>
          </a:blip>
          <a:stretch>
            <a:fillRect/>
          </a:stretch>
        </p:blipFill>
        <p:spPr>
          <a:xfrm>
            <a:off x="2314188" y="2782250"/>
            <a:ext cx="4515624" cy="2361250"/>
          </a:xfrm>
          <a:prstGeom prst="rect">
            <a:avLst/>
          </a:prstGeom>
          <a:noFill/>
          <a:ln>
            <a:noFill/>
          </a:ln>
        </p:spPr>
      </p:pic>
      <p:pic>
        <p:nvPicPr>
          <p:cNvPr id="308" name="Google Shape;308;p28"/>
          <p:cNvPicPr preferRelativeResize="0"/>
          <p:nvPr/>
        </p:nvPicPr>
        <p:blipFill>
          <a:blip r:embed="rId4">
            <a:alphaModFix/>
          </a:blip>
          <a:stretch>
            <a:fillRect/>
          </a:stretch>
        </p:blipFill>
        <p:spPr>
          <a:xfrm>
            <a:off x="220450" y="507050"/>
            <a:ext cx="8703102" cy="2494225"/>
          </a:xfrm>
          <a:prstGeom prst="rect">
            <a:avLst/>
          </a:prstGeom>
          <a:noFill/>
          <a:ln>
            <a:noFill/>
          </a:ln>
        </p:spPr>
      </p:pic>
      <p:sp>
        <p:nvSpPr>
          <p:cNvPr id="309" name="Google Shape;309;p28"/>
          <p:cNvSpPr/>
          <p:nvPr/>
        </p:nvSpPr>
        <p:spPr>
          <a:xfrm>
            <a:off x="52650" y="525325"/>
            <a:ext cx="9038700" cy="24057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2314200" y="2961625"/>
            <a:ext cx="4567800" cy="2204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txBox="1"/>
          <p:nvPr/>
        </p:nvSpPr>
        <p:spPr>
          <a:xfrm>
            <a:off x="76675" y="2971325"/>
            <a:ext cx="8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3"/>
                </a:solidFill>
                <a:latin typeface="Lato"/>
                <a:ea typeface="Lato"/>
                <a:cs typeface="Lato"/>
                <a:sym typeface="Lato"/>
              </a:rPr>
              <a:t>Phase 1</a:t>
            </a:r>
            <a:endParaRPr b="1">
              <a:solidFill>
                <a:schemeClr val="accent3"/>
              </a:solidFill>
              <a:latin typeface="Lato"/>
              <a:ea typeface="Lato"/>
              <a:cs typeface="Lato"/>
              <a:sym typeface="Lato"/>
            </a:endParaRPr>
          </a:p>
        </p:txBody>
      </p:sp>
      <p:sp>
        <p:nvSpPr>
          <p:cNvPr id="312" name="Google Shape;312;p28"/>
          <p:cNvSpPr txBox="1"/>
          <p:nvPr/>
        </p:nvSpPr>
        <p:spPr>
          <a:xfrm>
            <a:off x="1480200" y="3762775"/>
            <a:ext cx="8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Lato"/>
                <a:ea typeface="Lato"/>
                <a:cs typeface="Lato"/>
                <a:sym typeface="Lato"/>
              </a:rPr>
              <a:t>Phase 2</a:t>
            </a:r>
            <a:endParaRPr b="1">
              <a:solidFill>
                <a:schemeClr val="dk1"/>
              </a:solidFill>
              <a:latin typeface="Lato"/>
              <a:ea typeface="Lato"/>
              <a:cs typeface="Lato"/>
              <a:sym typeface="Lato"/>
            </a:endParaRPr>
          </a:p>
        </p:txBody>
      </p:sp>
      <p:sp>
        <p:nvSpPr>
          <p:cNvPr id="313" name="Google Shape;313;p28"/>
          <p:cNvSpPr txBox="1"/>
          <p:nvPr/>
        </p:nvSpPr>
        <p:spPr>
          <a:xfrm>
            <a:off x="7121625" y="3755875"/>
            <a:ext cx="1965000" cy="5850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1155CC"/>
                </a:solidFill>
                <a:latin typeface="Lato"/>
                <a:ea typeface="Lato"/>
                <a:cs typeface="Lato"/>
                <a:sym typeface="Lato"/>
              </a:rPr>
              <a:t># of intra community edges (Blue)</a:t>
            </a:r>
            <a:endParaRPr sz="1300">
              <a:solidFill>
                <a:srgbClr val="1155CC"/>
              </a:solidFill>
              <a:latin typeface="Lato"/>
              <a:ea typeface="Lato"/>
              <a:cs typeface="Lato"/>
              <a:sym typeface="Lato"/>
            </a:endParaRPr>
          </a:p>
        </p:txBody>
      </p:sp>
      <p:sp>
        <p:nvSpPr>
          <p:cNvPr id="314" name="Google Shape;314;p28"/>
          <p:cNvSpPr txBox="1"/>
          <p:nvPr/>
        </p:nvSpPr>
        <p:spPr>
          <a:xfrm>
            <a:off x="7121625" y="3050950"/>
            <a:ext cx="1965000" cy="5850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1155CC"/>
                </a:solidFill>
                <a:latin typeface="Lato"/>
                <a:ea typeface="Lato"/>
                <a:cs typeface="Lato"/>
                <a:sym typeface="Lato"/>
              </a:rPr>
              <a:t># of edges from nodes in Blue to nodes in Green</a:t>
            </a:r>
            <a:endParaRPr sz="1300">
              <a:solidFill>
                <a:srgbClr val="1155CC"/>
              </a:solidFill>
              <a:latin typeface="Lato"/>
              <a:ea typeface="Lato"/>
              <a:cs typeface="Lato"/>
              <a:sym typeface="Lato"/>
            </a:endParaRPr>
          </a:p>
        </p:txBody>
      </p:sp>
      <p:cxnSp>
        <p:nvCxnSpPr>
          <p:cNvPr id="315" name="Google Shape;315;p28"/>
          <p:cNvCxnSpPr/>
          <p:nvPr/>
        </p:nvCxnSpPr>
        <p:spPr>
          <a:xfrm flipH="1">
            <a:off x="6239850" y="3124675"/>
            <a:ext cx="900900" cy="373800"/>
          </a:xfrm>
          <a:prstGeom prst="straightConnector1">
            <a:avLst/>
          </a:prstGeom>
          <a:noFill/>
          <a:ln w="9525" cap="flat" cmpd="sng">
            <a:solidFill>
              <a:srgbClr val="1155CC"/>
            </a:solidFill>
            <a:prstDash val="solid"/>
            <a:round/>
            <a:headEnd type="none" w="med" len="med"/>
            <a:tailEnd type="triangle" w="med" len="med"/>
          </a:ln>
        </p:spPr>
      </p:cxnSp>
      <p:cxnSp>
        <p:nvCxnSpPr>
          <p:cNvPr id="316" name="Google Shape;316;p28"/>
          <p:cNvCxnSpPr>
            <a:stCxn id="313" idx="1"/>
          </p:cNvCxnSpPr>
          <p:nvPr/>
        </p:nvCxnSpPr>
        <p:spPr>
          <a:xfrm rot="10800000">
            <a:off x="6776625" y="3584875"/>
            <a:ext cx="345000" cy="463500"/>
          </a:xfrm>
          <a:prstGeom prst="straightConnector1">
            <a:avLst/>
          </a:prstGeom>
          <a:noFill/>
          <a:ln w="9525" cap="flat" cmpd="sng">
            <a:solidFill>
              <a:srgbClr val="1155CC"/>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body" idx="1"/>
          </p:nvPr>
        </p:nvSpPr>
        <p:spPr>
          <a:xfrm>
            <a:off x="602429" y="2044606"/>
            <a:ext cx="7688700" cy="906938"/>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358"/>
              <a:buNone/>
            </a:pPr>
            <a:r>
              <a:rPr lang="en" sz="1000" b="1" dirty="0"/>
              <a:t>Source:</a:t>
            </a:r>
            <a:r>
              <a:rPr lang="en" sz="1000" dirty="0"/>
              <a:t> </a:t>
            </a:r>
            <a:r>
              <a:rPr lang="en" sz="1000" dirty="0">
                <a:hlinkClick r:id="rId3"/>
              </a:rPr>
              <a:t>https://www.youtube.com/watch?v=dGa-TXpoPz8&amp;ab_channel=ArtificialIntelligence-AllinOne</a:t>
            </a:r>
            <a:endParaRPr lang="el-GR" sz="1000" dirty="0"/>
          </a:p>
          <a:p>
            <a:pPr marL="0" lvl="0" indent="0" algn="ctr" rtl="0">
              <a:lnSpc>
                <a:spcPct val="95000"/>
              </a:lnSpc>
              <a:spcBef>
                <a:spcPts val="0"/>
              </a:spcBef>
              <a:spcAft>
                <a:spcPts val="1200"/>
              </a:spcAft>
              <a:buSzPts val="358"/>
              <a:buNone/>
            </a:pPr>
            <a:r>
              <a:rPr lang="el-GR" sz="1000" dirty="0"/>
              <a:t>(</a:t>
            </a:r>
            <a:r>
              <a:rPr lang="en-US" sz="1000" dirty="0"/>
              <a:t>Video deleted due to email size limitations</a:t>
            </a:r>
            <a:r>
              <a:rPr lang="el-GR" sz="1000" dirty="0"/>
              <a:t>)</a:t>
            </a:r>
            <a:endParaRPr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0"/>
          <p:cNvSpPr txBox="1">
            <a:spLocks noGrp="1"/>
          </p:cNvSpPr>
          <p:nvPr>
            <p:ph type="title"/>
          </p:nvPr>
        </p:nvSpPr>
        <p:spPr>
          <a:xfrm>
            <a:off x="729450" y="1318650"/>
            <a:ext cx="7688700" cy="10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Girvan Newman Algorithm</a:t>
            </a:r>
            <a:endParaRPr/>
          </a:p>
          <a:p>
            <a:pPr marL="0" lvl="0" indent="0" algn="l" rtl="0">
              <a:spcBef>
                <a:spcPts val="0"/>
              </a:spcBef>
              <a:spcAft>
                <a:spcPts val="0"/>
              </a:spcAft>
              <a:buNone/>
            </a:pPr>
            <a:r>
              <a:rPr lang="en" sz="1266" b="0" i="1"/>
              <a:t>Michelle Girvan and M. E. J. Newman, Community structure in social and biological networks, 2001.</a:t>
            </a:r>
            <a:endParaRPr sz="1266" b="0" i="1"/>
          </a:p>
          <a:p>
            <a:pPr marL="0" lvl="0" indent="0" algn="l" rtl="0">
              <a:spcBef>
                <a:spcPts val="0"/>
              </a:spcBef>
              <a:spcAft>
                <a:spcPts val="0"/>
              </a:spcAft>
              <a:buNone/>
            </a:pPr>
            <a:endParaRPr/>
          </a:p>
        </p:txBody>
      </p:sp>
      <p:sp>
        <p:nvSpPr>
          <p:cNvPr id="328" name="Google Shape;328;p30"/>
          <p:cNvSpPr txBox="1">
            <a:spLocks noGrp="1"/>
          </p:cNvSpPr>
          <p:nvPr>
            <p:ph type="body" idx="1"/>
          </p:nvPr>
        </p:nvSpPr>
        <p:spPr>
          <a:xfrm>
            <a:off x="729450" y="2078875"/>
            <a:ext cx="7688700" cy="29148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400" b="1" u="sng">
                <a:solidFill>
                  <a:srgbClr val="666666"/>
                </a:solidFill>
              </a:rPr>
              <a:t>Main idea:</a:t>
            </a:r>
            <a:endParaRPr sz="1400" b="1" u="sng">
              <a:solidFill>
                <a:srgbClr val="666666"/>
              </a:solidFill>
            </a:endParaRPr>
          </a:p>
          <a:p>
            <a:pPr marL="457200" lvl="0" indent="-317500" algn="l" rtl="0">
              <a:lnSpc>
                <a:spcPct val="150000"/>
              </a:lnSpc>
              <a:spcBef>
                <a:spcPts val="0"/>
              </a:spcBef>
              <a:spcAft>
                <a:spcPts val="0"/>
              </a:spcAft>
              <a:buClr>
                <a:srgbClr val="666666"/>
              </a:buClr>
              <a:buSzPts val="1400"/>
              <a:buChar char="●"/>
            </a:pPr>
            <a:r>
              <a:rPr lang="en" sz="1400">
                <a:solidFill>
                  <a:srgbClr val="666666"/>
                </a:solidFill>
              </a:rPr>
              <a:t>Iterative elimination of edges with the highest number of the shortest paths that pass through them.</a:t>
            </a:r>
            <a:endParaRPr sz="1400">
              <a:solidFill>
                <a:srgbClr val="666666"/>
              </a:solidFill>
            </a:endParaRPr>
          </a:p>
          <a:p>
            <a:pPr marL="457200" lvl="0" indent="-317500" algn="l" rtl="0">
              <a:lnSpc>
                <a:spcPct val="150000"/>
              </a:lnSpc>
              <a:spcBef>
                <a:spcPts val="0"/>
              </a:spcBef>
              <a:spcAft>
                <a:spcPts val="0"/>
              </a:spcAft>
              <a:buClr>
                <a:srgbClr val="666666"/>
              </a:buClr>
              <a:buSzPts val="1400"/>
              <a:buChar char="●"/>
            </a:pPr>
            <a:r>
              <a:rPr lang="en" sz="1400">
                <a:solidFill>
                  <a:srgbClr val="666666"/>
                </a:solidFill>
              </a:rPr>
              <a:t>Based on </a:t>
            </a:r>
            <a:r>
              <a:rPr lang="en" sz="1400" u="sng">
                <a:solidFill>
                  <a:srgbClr val="666666"/>
                </a:solidFill>
              </a:rPr>
              <a:t>Betweenness Centrality:</a:t>
            </a:r>
            <a:endParaRPr sz="1400" u="sng">
              <a:solidFill>
                <a:srgbClr val="666666"/>
              </a:solidFill>
            </a:endParaRPr>
          </a:p>
          <a:p>
            <a:pPr marL="914400" lvl="1" indent="-317500" algn="l" rtl="0">
              <a:lnSpc>
                <a:spcPct val="150000"/>
              </a:lnSpc>
              <a:spcBef>
                <a:spcPts val="0"/>
              </a:spcBef>
              <a:spcAft>
                <a:spcPts val="0"/>
              </a:spcAft>
              <a:buClr>
                <a:srgbClr val="666666"/>
              </a:buClr>
              <a:buSzPts val="1400"/>
              <a:buChar char="○"/>
            </a:pPr>
            <a:r>
              <a:rPr lang="en" sz="1400">
                <a:solidFill>
                  <a:srgbClr val="666666"/>
                </a:solidFill>
              </a:rPr>
              <a:t>High BC(v) indicates high traffic pass from node v.</a:t>
            </a:r>
            <a:endParaRPr sz="1400">
              <a:solidFill>
                <a:srgbClr val="666666"/>
              </a:solidFill>
            </a:endParaRPr>
          </a:p>
          <a:p>
            <a:pPr marL="914400" lvl="1" indent="-317500" algn="l" rtl="0">
              <a:lnSpc>
                <a:spcPct val="150000"/>
              </a:lnSpc>
              <a:spcBef>
                <a:spcPts val="0"/>
              </a:spcBef>
              <a:spcAft>
                <a:spcPts val="0"/>
              </a:spcAft>
              <a:buClr>
                <a:srgbClr val="666666"/>
              </a:buClr>
              <a:buSzPts val="1400"/>
              <a:buChar char="○"/>
            </a:pPr>
            <a:r>
              <a:rPr lang="en" sz="1400">
                <a:solidFill>
                  <a:srgbClr val="666666"/>
                </a:solidFill>
              </a:rPr>
              <a:t>Very time consuming, may use approximation</a:t>
            </a:r>
            <a:endParaRPr sz="1400">
              <a:solidFill>
                <a:srgbClr val="666666"/>
              </a:solidFill>
            </a:endParaRPr>
          </a:p>
          <a:p>
            <a:pPr marL="0" lvl="0" indent="0" algn="l" rtl="0">
              <a:lnSpc>
                <a:spcPct val="150000"/>
              </a:lnSpc>
              <a:spcBef>
                <a:spcPts val="1200"/>
              </a:spcBef>
              <a:spcAft>
                <a:spcPts val="1200"/>
              </a:spcAft>
              <a:buNone/>
            </a:pPr>
            <a:endParaRPr sz="14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Girvan Newman Pseudocode</a:t>
            </a:r>
            <a:endParaRPr/>
          </a:p>
        </p:txBody>
      </p:sp>
      <p:sp>
        <p:nvSpPr>
          <p:cNvPr id="334" name="Google Shape;334;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Clr>
                <a:srgbClr val="666666"/>
              </a:buClr>
              <a:buSzPts val="1400"/>
              <a:buAutoNum type="arabicPeriod"/>
            </a:pPr>
            <a:r>
              <a:rPr lang="en" sz="1400">
                <a:solidFill>
                  <a:srgbClr val="666666"/>
                </a:solidFill>
              </a:rPr>
              <a:t>Calculate the betweenness for all edges in the network.</a:t>
            </a:r>
            <a:endParaRPr sz="1400">
              <a:solidFill>
                <a:srgbClr val="666666"/>
              </a:solidFill>
            </a:endParaRPr>
          </a:p>
          <a:p>
            <a:pPr marL="457200" lvl="0" indent="-317500" algn="l" rtl="0">
              <a:lnSpc>
                <a:spcPct val="150000"/>
              </a:lnSpc>
              <a:spcBef>
                <a:spcPts val="0"/>
              </a:spcBef>
              <a:spcAft>
                <a:spcPts val="0"/>
              </a:spcAft>
              <a:buClr>
                <a:srgbClr val="666666"/>
              </a:buClr>
              <a:buSzPts val="1400"/>
              <a:buFont typeface="Arial"/>
              <a:buAutoNum type="arabicPeriod"/>
            </a:pPr>
            <a:r>
              <a:rPr lang="en" sz="1400">
                <a:solidFill>
                  <a:srgbClr val="666666"/>
                </a:solidFill>
                <a:latin typeface="Arial"/>
                <a:ea typeface="Arial"/>
                <a:cs typeface="Arial"/>
                <a:sym typeface="Arial"/>
              </a:rPr>
              <a:t>Remove the edge(s) with the highest betweenness.</a:t>
            </a:r>
            <a:endParaRPr sz="1400">
              <a:solidFill>
                <a:srgbClr val="666666"/>
              </a:solidFill>
              <a:latin typeface="Arial"/>
              <a:ea typeface="Arial"/>
              <a:cs typeface="Arial"/>
              <a:sym typeface="Arial"/>
            </a:endParaRPr>
          </a:p>
          <a:p>
            <a:pPr marL="457200" lvl="0" indent="-317500" algn="l" rtl="0">
              <a:lnSpc>
                <a:spcPct val="150000"/>
              </a:lnSpc>
              <a:spcBef>
                <a:spcPts val="0"/>
              </a:spcBef>
              <a:spcAft>
                <a:spcPts val="0"/>
              </a:spcAft>
              <a:buClr>
                <a:srgbClr val="666666"/>
              </a:buClr>
              <a:buSzPts val="1400"/>
              <a:buFont typeface="Arial"/>
              <a:buAutoNum type="arabicPeriod"/>
            </a:pPr>
            <a:r>
              <a:rPr lang="en" sz="1400">
                <a:solidFill>
                  <a:srgbClr val="666666"/>
                </a:solidFill>
                <a:latin typeface="Arial"/>
                <a:ea typeface="Arial"/>
                <a:cs typeface="Arial"/>
                <a:sym typeface="Arial"/>
              </a:rPr>
              <a:t>Recalculate betweennesses for all edges affected by the removal.</a:t>
            </a:r>
            <a:endParaRPr sz="1400">
              <a:solidFill>
                <a:srgbClr val="666666"/>
              </a:solidFill>
              <a:latin typeface="Arial"/>
              <a:ea typeface="Arial"/>
              <a:cs typeface="Arial"/>
              <a:sym typeface="Arial"/>
            </a:endParaRPr>
          </a:p>
          <a:p>
            <a:pPr marL="457200" lvl="0" indent="-317500" algn="l" rtl="0">
              <a:lnSpc>
                <a:spcPct val="150000"/>
              </a:lnSpc>
              <a:spcBef>
                <a:spcPts val="0"/>
              </a:spcBef>
              <a:spcAft>
                <a:spcPts val="0"/>
              </a:spcAft>
              <a:buClr>
                <a:srgbClr val="666666"/>
              </a:buClr>
              <a:buSzPts val="1400"/>
              <a:buFont typeface="Arial"/>
              <a:buAutoNum type="arabicPeriod"/>
            </a:pPr>
            <a:r>
              <a:rPr lang="en" sz="1400">
                <a:solidFill>
                  <a:srgbClr val="666666"/>
                </a:solidFill>
                <a:latin typeface="Arial"/>
                <a:ea typeface="Arial"/>
                <a:cs typeface="Arial"/>
                <a:sym typeface="Arial"/>
              </a:rPr>
              <a:t>Repeat from step 2 until no edges remain.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Graphs</a:t>
            </a:r>
            <a:endParaRPr/>
          </a:p>
        </p:txBody>
      </p:sp>
      <p:sp>
        <p:nvSpPr>
          <p:cNvPr id="96" name="Google Shape;96;p14"/>
          <p:cNvSpPr txBox="1">
            <a:spLocks noGrp="1"/>
          </p:cNvSpPr>
          <p:nvPr>
            <p:ph type="body" idx="1"/>
          </p:nvPr>
        </p:nvSpPr>
        <p:spPr>
          <a:xfrm>
            <a:off x="727650" y="1853850"/>
            <a:ext cx="7688700" cy="1036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u="sng"/>
              <a:t>Graph:</a:t>
            </a:r>
            <a:r>
              <a:rPr lang="en"/>
              <a:t> A graph is an abstract data type that can be used to represent complex relationships between objects. A graph consists of nodes (also called vertices) that are connected by edges.</a:t>
            </a:r>
            <a:endParaRPr/>
          </a:p>
          <a:p>
            <a:pPr marL="0" lvl="0" indent="0" algn="l" rtl="0">
              <a:spcBef>
                <a:spcPts val="1200"/>
              </a:spcBef>
              <a:spcAft>
                <a:spcPts val="1200"/>
              </a:spcAft>
              <a:buNone/>
            </a:pPr>
            <a:r>
              <a:rPr lang="en" b="1" u="sng"/>
              <a:t>Graph Representation Methods:</a:t>
            </a:r>
            <a:endParaRPr b="1" u="sng"/>
          </a:p>
        </p:txBody>
      </p:sp>
      <p:pic>
        <p:nvPicPr>
          <p:cNvPr id="97" name="Google Shape;97;p14"/>
          <p:cNvPicPr preferRelativeResize="0"/>
          <p:nvPr/>
        </p:nvPicPr>
        <p:blipFill>
          <a:blip r:embed="rId3">
            <a:alphaModFix/>
          </a:blip>
          <a:stretch>
            <a:fillRect/>
          </a:stretch>
        </p:blipFill>
        <p:spPr>
          <a:xfrm>
            <a:off x="785000" y="2850750"/>
            <a:ext cx="2349275" cy="2109950"/>
          </a:xfrm>
          <a:prstGeom prst="rect">
            <a:avLst/>
          </a:prstGeom>
          <a:noFill/>
          <a:ln>
            <a:noFill/>
          </a:ln>
        </p:spPr>
      </p:pic>
      <p:pic>
        <p:nvPicPr>
          <p:cNvPr id="98" name="Google Shape;98;p14"/>
          <p:cNvPicPr preferRelativeResize="0"/>
          <p:nvPr/>
        </p:nvPicPr>
        <p:blipFill>
          <a:blip r:embed="rId4">
            <a:alphaModFix/>
          </a:blip>
          <a:stretch>
            <a:fillRect/>
          </a:stretch>
        </p:blipFill>
        <p:spPr>
          <a:xfrm>
            <a:off x="3689600" y="2890050"/>
            <a:ext cx="3556130" cy="444525"/>
          </a:xfrm>
          <a:prstGeom prst="rect">
            <a:avLst/>
          </a:prstGeom>
          <a:noFill/>
          <a:ln>
            <a:noFill/>
          </a:ln>
        </p:spPr>
      </p:pic>
      <p:pic>
        <p:nvPicPr>
          <p:cNvPr id="99" name="Google Shape;99;p14"/>
          <p:cNvPicPr preferRelativeResize="0"/>
          <p:nvPr/>
        </p:nvPicPr>
        <p:blipFill>
          <a:blip r:embed="rId5">
            <a:alphaModFix/>
          </a:blip>
          <a:stretch>
            <a:fillRect/>
          </a:stretch>
        </p:blipFill>
        <p:spPr>
          <a:xfrm>
            <a:off x="4063400" y="3456850"/>
            <a:ext cx="2243475" cy="1503850"/>
          </a:xfrm>
          <a:prstGeom prst="rect">
            <a:avLst/>
          </a:prstGeom>
          <a:noFill/>
          <a:ln>
            <a:noFill/>
          </a:ln>
        </p:spPr>
      </p:pic>
      <p:pic>
        <p:nvPicPr>
          <p:cNvPr id="100" name="Google Shape;100;p14"/>
          <p:cNvPicPr preferRelativeResize="0"/>
          <p:nvPr/>
        </p:nvPicPr>
        <p:blipFill>
          <a:blip r:embed="rId6">
            <a:alphaModFix/>
          </a:blip>
          <a:stretch>
            <a:fillRect/>
          </a:stretch>
        </p:blipFill>
        <p:spPr>
          <a:xfrm>
            <a:off x="7392450" y="2850750"/>
            <a:ext cx="1025700" cy="1998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Girvan Newman Algorithm</a:t>
            </a:r>
            <a:endParaRPr/>
          </a:p>
          <a:p>
            <a:pPr marL="0" lvl="0" indent="0" algn="l" rtl="0">
              <a:spcBef>
                <a:spcPts val="0"/>
              </a:spcBef>
              <a:spcAft>
                <a:spcPts val="0"/>
              </a:spcAft>
              <a:buNone/>
            </a:pPr>
            <a:endParaRPr/>
          </a:p>
        </p:txBody>
      </p:sp>
      <p:sp>
        <p:nvSpPr>
          <p:cNvPr id="340" name="Google Shape;340;p32"/>
          <p:cNvSpPr/>
          <p:nvPr/>
        </p:nvSpPr>
        <p:spPr>
          <a:xfrm>
            <a:off x="773075" y="26162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41" name="Google Shape;341;p32"/>
          <p:cNvSpPr/>
          <p:nvPr/>
        </p:nvSpPr>
        <p:spPr>
          <a:xfrm>
            <a:off x="1699650" y="26162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42" name="Google Shape;342;p32"/>
          <p:cNvSpPr/>
          <p:nvPr/>
        </p:nvSpPr>
        <p:spPr>
          <a:xfrm>
            <a:off x="2626225" y="26162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343" name="Google Shape;343;p32"/>
          <p:cNvSpPr/>
          <p:nvPr/>
        </p:nvSpPr>
        <p:spPr>
          <a:xfrm>
            <a:off x="773075" y="330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344" name="Google Shape;344;p32"/>
          <p:cNvSpPr/>
          <p:nvPr/>
        </p:nvSpPr>
        <p:spPr>
          <a:xfrm>
            <a:off x="1699650" y="330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345" name="Google Shape;345;p32"/>
          <p:cNvSpPr/>
          <p:nvPr/>
        </p:nvSpPr>
        <p:spPr>
          <a:xfrm>
            <a:off x="2626225" y="330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346" name="Google Shape;346;p32"/>
          <p:cNvCxnSpPr>
            <a:stCxn id="340" idx="6"/>
            <a:endCxn id="341" idx="2"/>
          </p:cNvCxnSpPr>
          <p:nvPr/>
        </p:nvCxnSpPr>
        <p:spPr>
          <a:xfrm>
            <a:off x="1226975" y="2838700"/>
            <a:ext cx="472800" cy="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32"/>
          <p:cNvCxnSpPr>
            <a:stCxn id="341" idx="6"/>
            <a:endCxn id="342" idx="2"/>
          </p:cNvCxnSpPr>
          <p:nvPr/>
        </p:nvCxnSpPr>
        <p:spPr>
          <a:xfrm>
            <a:off x="2153550" y="2838700"/>
            <a:ext cx="472800" cy="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32"/>
          <p:cNvCxnSpPr>
            <a:stCxn id="340" idx="4"/>
            <a:endCxn id="343" idx="0"/>
          </p:cNvCxnSpPr>
          <p:nvPr/>
        </p:nvCxnSpPr>
        <p:spPr>
          <a:xfrm>
            <a:off x="1000025" y="306115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349" name="Google Shape;349;p32"/>
          <p:cNvCxnSpPr>
            <a:stCxn id="341" idx="4"/>
            <a:endCxn id="344" idx="0"/>
          </p:cNvCxnSpPr>
          <p:nvPr/>
        </p:nvCxnSpPr>
        <p:spPr>
          <a:xfrm>
            <a:off x="1926600" y="306115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32"/>
          <p:cNvCxnSpPr>
            <a:stCxn id="342" idx="4"/>
            <a:endCxn id="345" idx="0"/>
          </p:cNvCxnSpPr>
          <p:nvPr/>
        </p:nvCxnSpPr>
        <p:spPr>
          <a:xfrm>
            <a:off x="2853175" y="306115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351" name="Google Shape;351;p32"/>
          <p:cNvCxnSpPr>
            <a:stCxn id="343" idx="6"/>
            <a:endCxn id="344" idx="2"/>
          </p:cNvCxnSpPr>
          <p:nvPr/>
        </p:nvCxnSpPr>
        <p:spPr>
          <a:xfrm>
            <a:off x="1226975" y="3525025"/>
            <a:ext cx="4728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32"/>
          <p:cNvCxnSpPr>
            <a:stCxn id="344" idx="6"/>
            <a:endCxn id="345" idx="2"/>
          </p:cNvCxnSpPr>
          <p:nvPr/>
        </p:nvCxnSpPr>
        <p:spPr>
          <a:xfrm>
            <a:off x="2153550" y="3525025"/>
            <a:ext cx="472800" cy="0"/>
          </a:xfrm>
          <a:prstGeom prst="straightConnector1">
            <a:avLst/>
          </a:prstGeom>
          <a:noFill/>
          <a:ln w="9525" cap="flat" cmpd="sng">
            <a:solidFill>
              <a:schemeClr val="dk2"/>
            </a:solidFill>
            <a:prstDash val="solid"/>
            <a:round/>
            <a:headEnd type="none" w="med" len="med"/>
            <a:tailEnd type="none" w="med" len="med"/>
          </a:ln>
        </p:spPr>
      </p:cxnSp>
      <p:sp>
        <p:nvSpPr>
          <p:cNvPr id="353" name="Google Shape;353;p32"/>
          <p:cNvSpPr/>
          <p:nvPr/>
        </p:nvSpPr>
        <p:spPr>
          <a:xfrm>
            <a:off x="4043400" y="2927700"/>
            <a:ext cx="985800" cy="4449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425525" y="26162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55" name="Google Shape;355;p32"/>
          <p:cNvSpPr/>
          <p:nvPr/>
        </p:nvSpPr>
        <p:spPr>
          <a:xfrm>
            <a:off x="5830400" y="330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56" name="Google Shape;356;p32"/>
          <p:cNvSpPr/>
          <p:nvPr/>
        </p:nvSpPr>
        <p:spPr>
          <a:xfrm>
            <a:off x="7009300" y="330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357" name="Google Shape;357;p32"/>
          <p:cNvSpPr/>
          <p:nvPr/>
        </p:nvSpPr>
        <p:spPr>
          <a:xfrm>
            <a:off x="5234125" y="40233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358" name="Google Shape;358;p32"/>
          <p:cNvSpPr/>
          <p:nvPr/>
        </p:nvSpPr>
        <p:spPr>
          <a:xfrm>
            <a:off x="6425525" y="40233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359" name="Google Shape;359;p32"/>
          <p:cNvSpPr/>
          <p:nvPr/>
        </p:nvSpPr>
        <p:spPr>
          <a:xfrm>
            <a:off x="5830400" y="46296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360" name="Google Shape;360;p32"/>
          <p:cNvCxnSpPr>
            <a:stCxn id="355" idx="7"/>
            <a:endCxn id="354" idx="3"/>
          </p:cNvCxnSpPr>
          <p:nvPr/>
        </p:nvCxnSpPr>
        <p:spPr>
          <a:xfrm rot="10800000" flipH="1">
            <a:off x="6217828" y="2996029"/>
            <a:ext cx="274200" cy="371700"/>
          </a:xfrm>
          <a:prstGeom prst="straightConnector1">
            <a:avLst/>
          </a:prstGeom>
          <a:noFill/>
          <a:ln w="9525" cap="flat" cmpd="sng">
            <a:solidFill>
              <a:schemeClr val="dk2"/>
            </a:solidFill>
            <a:prstDash val="solid"/>
            <a:round/>
            <a:headEnd type="none" w="med" len="med"/>
            <a:tailEnd type="none" w="med" len="med"/>
          </a:ln>
        </p:spPr>
      </p:cxnSp>
      <p:cxnSp>
        <p:nvCxnSpPr>
          <p:cNvPr id="361" name="Google Shape;361;p32"/>
          <p:cNvCxnSpPr>
            <a:stCxn id="356" idx="1"/>
            <a:endCxn id="354" idx="5"/>
          </p:cNvCxnSpPr>
          <p:nvPr/>
        </p:nvCxnSpPr>
        <p:spPr>
          <a:xfrm rot="10800000">
            <a:off x="6812972" y="2996029"/>
            <a:ext cx="262800" cy="371700"/>
          </a:xfrm>
          <a:prstGeom prst="straightConnector1">
            <a:avLst/>
          </a:prstGeom>
          <a:noFill/>
          <a:ln w="9525" cap="flat" cmpd="sng">
            <a:solidFill>
              <a:schemeClr val="dk2"/>
            </a:solidFill>
            <a:prstDash val="solid"/>
            <a:round/>
            <a:headEnd type="none" w="med" len="med"/>
            <a:tailEnd type="none" w="med" len="med"/>
          </a:ln>
        </p:spPr>
      </p:cxnSp>
      <p:cxnSp>
        <p:nvCxnSpPr>
          <p:cNvPr id="362" name="Google Shape;362;p32"/>
          <p:cNvCxnSpPr>
            <a:stCxn id="355" idx="3"/>
            <a:endCxn id="357" idx="7"/>
          </p:cNvCxnSpPr>
          <p:nvPr/>
        </p:nvCxnSpPr>
        <p:spPr>
          <a:xfrm flipH="1">
            <a:off x="5621472" y="3682321"/>
            <a:ext cx="275400" cy="40620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32"/>
          <p:cNvCxnSpPr>
            <a:stCxn id="358" idx="1"/>
            <a:endCxn id="355" idx="5"/>
          </p:cNvCxnSpPr>
          <p:nvPr/>
        </p:nvCxnSpPr>
        <p:spPr>
          <a:xfrm rot="10800000">
            <a:off x="6217797" y="3682329"/>
            <a:ext cx="274200" cy="406200"/>
          </a:xfrm>
          <a:prstGeom prst="straightConnector1">
            <a:avLst/>
          </a:prstGeom>
          <a:noFill/>
          <a:ln w="9525" cap="flat" cmpd="sng">
            <a:solidFill>
              <a:schemeClr val="dk2"/>
            </a:solidFill>
            <a:prstDash val="solid"/>
            <a:round/>
            <a:headEnd type="none" w="med" len="med"/>
            <a:tailEnd type="none" w="med" len="med"/>
          </a:ln>
        </p:spPr>
      </p:cxnSp>
      <p:cxnSp>
        <p:nvCxnSpPr>
          <p:cNvPr id="364" name="Google Shape;364;p32"/>
          <p:cNvCxnSpPr>
            <a:stCxn id="358" idx="7"/>
            <a:endCxn id="356" idx="3"/>
          </p:cNvCxnSpPr>
          <p:nvPr/>
        </p:nvCxnSpPr>
        <p:spPr>
          <a:xfrm rot="10800000" flipH="1">
            <a:off x="6812953" y="3682329"/>
            <a:ext cx="262800" cy="4062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32"/>
          <p:cNvCxnSpPr>
            <a:stCxn id="357" idx="5"/>
            <a:endCxn id="359" idx="1"/>
          </p:cNvCxnSpPr>
          <p:nvPr/>
        </p:nvCxnSpPr>
        <p:spPr>
          <a:xfrm>
            <a:off x="5621553" y="4403121"/>
            <a:ext cx="275400" cy="291600"/>
          </a:xfrm>
          <a:prstGeom prst="straightConnector1">
            <a:avLst/>
          </a:prstGeom>
          <a:noFill/>
          <a:ln w="9525" cap="flat" cmpd="sng">
            <a:solidFill>
              <a:schemeClr val="dk2"/>
            </a:solidFill>
            <a:prstDash val="solid"/>
            <a:round/>
            <a:headEnd type="none" w="med" len="med"/>
            <a:tailEnd type="none" w="med" len="med"/>
          </a:ln>
        </p:spPr>
      </p:cxnSp>
      <p:cxnSp>
        <p:nvCxnSpPr>
          <p:cNvPr id="366" name="Google Shape;366;p32"/>
          <p:cNvCxnSpPr>
            <a:stCxn id="358" idx="3"/>
            <a:endCxn id="359" idx="7"/>
          </p:cNvCxnSpPr>
          <p:nvPr/>
        </p:nvCxnSpPr>
        <p:spPr>
          <a:xfrm flipH="1">
            <a:off x="6217797" y="4403121"/>
            <a:ext cx="274200" cy="29160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32"/>
          <p:cNvCxnSpPr>
            <a:stCxn id="340" idx="6"/>
            <a:endCxn id="341" idx="2"/>
          </p:cNvCxnSpPr>
          <p:nvPr/>
        </p:nvCxnSpPr>
        <p:spPr>
          <a:xfrm>
            <a:off x="1226975" y="2838700"/>
            <a:ext cx="472800" cy="0"/>
          </a:xfrm>
          <a:prstGeom prst="straightConnector1">
            <a:avLst/>
          </a:prstGeom>
          <a:noFill/>
          <a:ln w="38100" cap="flat" cmpd="sng">
            <a:solidFill>
              <a:srgbClr val="FF0000"/>
            </a:solidFill>
            <a:prstDash val="solid"/>
            <a:round/>
            <a:headEnd type="none" w="med" len="med"/>
            <a:tailEnd type="none" w="med" len="med"/>
          </a:ln>
        </p:spPr>
      </p:cxnSp>
      <p:cxnSp>
        <p:nvCxnSpPr>
          <p:cNvPr id="368" name="Google Shape;368;p32"/>
          <p:cNvCxnSpPr>
            <a:stCxn id="340" idx="4"/>
            <a:endCxn id="343" idx="0"/>
          </p:cNvCxnSpPr>
          <p:nvPr/>
        </p:nvCxnSpPr>
        <p:spPr>
          <a:xfrm>
            <a:off x="1000025" y="3061150"/>
            <a:ext cx="0" cy="241500"/>
          </a:xfrm>
          <a:prstGeom prst="straightConnector1">
            <a:avLst/>
          </a:prstGeom>
          <a:noFill/>
          <a:ln w="38100" cap="flat" cmpd="sng">
            <a:solidFill>
              <a:srgbClr val="FF0000"/>
            </a:solidFill>
            <a:prstDash val="solid"/>
            <a:round/>
            <a:headEnd type="none" w="med" len="med"/>
            <a:tailEnd type="none" w="med" len="med"/>
          </a:ln>
        </p:spPr>
      </p:cxnSp>
      <p:cxnSp>
        <p:nvCxnSpPr>
          <p:cNvPr id="369" name="Google Shape;369;p32"/>
          <p:cNvCxnSpPr>
            <a:stCxn id="341" idx="6"/>
            <a:endCxn id="342" idx="2"/>
          </p:cNvCxnSpPr>
          <p:nvPr/>
        </p:nvCxnSpPr>
        <p:spPr>
          <a:xfrm>
            <a:off x="2153550" y="2838700"/>
            <a:ext cx="472800" cy="0"/>
          </a:xfrm>
          <a:prstGeom prst="straightConnector1">
            <a:avLst/>
          </a:prstGeom>
          <a:noFill/>
          <a:ln w="38100" cap="flat" cmpd="sng">
            <a:solidFill>
              <a:srgbClr val="FF0000"/>
            </a:solidFill>
            <a:prstDash val="solid"/>
            <a:round/>
            <a:headEnd type="none" w="med" len="med"/>
            <a:tailEnd type="none" w="med" len="med"/>
          </a:ln>
        </p:spPr>
      </p:cxnSp>
      <p:cxnSp>
        <p:nvCxnSpPr>
          <p:cNvPr id="370" name="Google Shape;370;p32"/>
          <p:cNvCxnSpPr>
            <a:stCxn id="341" idx="4"/>
            <a:endCxn id="344" idx="0"/>
          </p:cNvCxnSpPr>
          <p:nvPr/>
        </p:nvCxnSpPr>
        <p:spPr>
          <a:xfrm>
            <a:off x="1926600" y="3061150"/>
            <a:ext cx="0" cy="241500"/>
          </a:xfrm>
          <a:prstGeom prst="straightConnector1">
            <a:avLst/>
          </a:prstGeom>
          <a:noFill/>
          <a:ln w="38100" cap="flat" cmpd="sng">
            <a:solidFill>
              <a:srgbClr val="FF0000"/>
            </a:solidFill>
            <a:prstDash val="solid"/>
            <a:round/>
            <a:headEnd type="none" w="med" len="med"/>
            <a:tailEnd type="none" w="med" len="med"/>
          </a:ln>
        </p:spPr>
      </p:cxnSp>
      <p:cxnSp>
        <p:nvCxnSpPr>
          <p:cNvPr id="371" name="Google Shape;371;p32"/>
          <p:cNvCxnSpPr>
            <a:stCxn id="343" idx="6"/>
            <a:endCxn id="344" idx="2"/>
          </p:cNvCxnSpPr>
          <p:nvPr/>
        </p:nvCxnSpPr>
        <p:spPr>
          <a:xfrm>
            <a:off x="1226975" y="3525025"/>
            <a:ext cx="472800" cy="0"/>
          </a:xfrm>
          <a:prstGeom prst="straightConnector1">
            <a:avLst/>
          </a:prstGeom>
          <a:noFill/>
          <a:ln w="38100" cap="flat" cmpd="sng">
            <a:solidFill>
              <a:srgbClr val="FF0000"/>
            </a:solidFill>
            <a:prstDash val="solid"/>
            <a:round/>
            <a:headEnd type="none" w="med" len="med"/>
            <a:tailEnd type="none" w="med" len="med"/>
          </a:ln>
        </p:spPr>
      </p:cxnSp>
      <p:cxnSp>
        <p:nvCxnSpPr>
          <p:cNvPr id="372" name="Google Shape;372;p32"/>
          <p:cNvCxnSpPr>
            <a:stCxn id="344" idx="6"/>
            <a:endCxn id="345" idx="2"/>
          </p:cNvCxnSpPr>
          <p:nvPr/>
        </p:nvCxnSpPr>
        <p:spPr>
          <a:xfrm>
            <a:off x="2153550" y="3525025"/>
            <a:ext cx="472800" cy="0"/>
          </a:xfrm>
          <a:prstGeom prst="straightConnector1">
            <a:avLst/>
          </a:prstGeom>
          <a:noFill/>
          <a:ln w="38100" cap="flat" cmpd="sng">
            <a:solidFill>
              <a:srgbClr val="FF0000"/>
            </a:solidFill>
            <a:prstDash val="solid"/>
            <a:round/>
            <a:headEnd type="none" w="med" len="med"/>
            <a:tailEnd type="none" w="med" len="med"/>
          </a:ln>
        </p:spPr>
      </p:cxnSp>
      <p:cxnSp>
        <p:nvCxnSpPr>
          <p:cNvPr id="373" name="Google Shape;373;p32"/>
          <p:cNvCxnSpPr>
            <a:stCxn id="342" idx="4"/>
            <a:endCxn id="345" idx="0"/>
          </p:cNvCxnSpPr>
          <p:nvPr/>
        </p:nvCxnSpPr>
        <p:spPr>
          <a:xfrm>
            <a:off x="2853175" y="3061150"/>
            <a:ext cx="0" cy="241500"/>
          </a:xfrm>
          <a:prstGeom prst="straightConnector1">
            <a:avLst/>
          </a:prstGeom>
          <a:noFill/>
          <a:ln w="38100" cap="flat" cmpd="sng">
            <a:solidFill>
              <a:srgbClr val="FF0000"/>
            </a:solidFill>
            <a:prstDash val="solid"/>
            <a:round/>
            <a:headEnd type="none" w="med" len="med"/>
            <a:tailEnd type="none" w="med" len="med"/>
          </a:ln>
        </p:spPr>
      </p:cxnSp>
      <p:sp>
        <p:nvSpPr>
          <p:cNvPr id="374" name="Google Shape;374;p32"/>
          <p:cNvSpPr txBox="1"/>
          <p:nvPr/>
        </p:nvSpPr>
        <p:spPr>
          <a:xfrm>
            <a:off x="5963800" y="2034950"/>
            <a:ext cx="149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BFS run on A</a:t>
            </a:r>
            <a:endParaRPr>
              <a:latin typeface="Lato"/>
              <a:ea typeface="Lato"/>
              <a:cs typeface="Lato"/>
              <a:sym typeface="Lato"/>
            </a:endParaRPr>
          </a:p>
        </p:txBody>
      </p:sp>
      <p:sp>
        <p:nvSpPr>
          <p:cNvPr id="375" name="Google Shape;375;p32"/>
          <p:cNvSpPr txBox="1"/>
          <p:nvPr/>
        </p:nvSpPr>
        <p:spPr>
          <a:xfrm>
            <a:off x="729450" y="2034950"/>
            <a:ext cx="28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Assume we have the graph below</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1000"/>
                                        <p:tgtEl>
                                          <p:spTgt spid="3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4"/>
                                        </p:tgtEl>
                                        <p:attrNameLst>
                                          <p:attrName>style.visibility</p:attrName>
                                        </p:attrNameLst>
                                      </p:cBhvr>
                                      <p:to>
                                        <p:strVal val="visible"/>
                                      </p:to>
                                    </p:set>
                                    <p:animEffect transition="in" filter="fade">
                                      <p:cBhvr>
                                        <p:cTn id="12" dur="1300"/>
                                        <p:tgtEl>
                                          <p:spTgt spid="3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4"/>
                                        </p:tgtEl>
                                        <p:attrNameLst>
                                          <p:attrName>style.visibility</p:attrName>
                                        </p:attrNameLst>
                                      </p:cBhvr>
                                      <p:to>
                                        <p:strVal val="visible"/>
                                      </p:to>
                                    </p:set>
                                    <p:animEffect transition="in" filter="fade">
                                      <p:cBhvr>
                                        <p:cTn id="17" dur="1000"/>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fade">
                                      <p:cBhvr>
                                        <p:cTn id="22" dur="1000"/>
                                        <p:tgtEl>
                                          <p:spTgt spid="3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8"/>
                                        </p:tgtEl>
                                        <p:attrNameLst>
                                          <p:attrName>style.visibility</p:attrName>
                                        </p:attrNameLst>
                                      </p:cBhvr>
                                      <p:to>
                                        <p:strVal val="visible"/>
                                      </p:to>
                                    </p:set>
                                    <p:animEffect transition="in" filter="fade">
                                      <p:cBhvr>
                                        <p:cTn id="27" dur="1000"/>
                                        <p:tgtEl>
                                          <p:spTgt spid="3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0"/>
                                        </p:tgtEl>
                                        <p:attrNameLst>
                                          <p:attrName>style.visibility</p:attrName>
                                        </p:attrNameLst>
                                      </p:cBhvr>
                                      <p:to>
                                        <p:strVal val="visible"/>
                                      </p:to>
                                    </p:set>
                                    <p:animEffect transition="in" filter="fade">
                                      <p:cBhvr>
                                        <p:cTn id="32" dur="1000"/>
                                        <p:tgtEl>
                                          <p:spTgt spid="360"/>
                                        </p:tgtEl>
                                      </p:cBhvr>
                                    </p:animEffect>
                                  </p:childTnLst>
                                </p:cTn>
                              </p:par>
                              <p:par>
                                <p:cTn id="33" presetID="10" presetClass="entr" presetSubtype="0" fill="hold" nodeType="withEffect">
                                  <p:stCondLst>
                                    <p:cond delay="0"/>
                                  </p:stCondLst>
                                  <p:childTnLst>
                                    <p:set>
                                      <p:cBhvr>
                                        <p:cTn id="34" dur="1" fill="hold">
                                          <p:stCondLst>
                                            <p:cond delay="0"/>
                                          </p:stCondLst>
                                        </p:cTn>
                                        <p:tgtEl>
                                          <p:spTgt spid="355"/>
                                        </p:tgtEl>
                                        <p:attrNameLst>
                                          <p:attrName>style.visibility</p:attrName>
                                        </p:attrNameLst>
                                      </p:cBhvr>
                                      <p:to>
                                        <p:strVal val="visible"/>
                                      </p:to>
                                    </p:set>
                                    <p:animEffect transition="in" filter="fade">
                                      <p:cBhvr>
                                        <p:cTn id="35" dur="1000"/>
                                        <p:tgtEl>
                                          <p:spTgt spid="35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1"/>
                                        </p:tgtEl>
                                        <p:attrNameLst>
                                          <p:attrName>style.visibility</p:attrName>
                                        </p:attrNameLst>
                                      </p:cBhvr>
                                      <p:to>
                                        <p:strVal val="visible"/>
                                      </p:to>
                                    </p:set>
                                    <p:animEffect transition="in" filter="fade">
                                      <p:cBhvr>
                                        <p:cTn id="40" dur="1000"/>
                                        <p:tgtEl>
                                          <p:spTgt spid="361"/>
                                        </p:tgtEl>
                                      </p:cBhvr>
                                    </p:animEffect>
                                  </p:childTnLst>
                                </p:cTn>
                              </p:par>
                              <p:par>
                                <p:cTn id="41" presetID="10" presetClass="entr" presetSubtype="0" fill="hold" nodeType="withEffect">
                                  <p:stCondLst>
                                    <p:cond delay="0"/>
                                  </p:stCondLst>
                                  <p:childTnLst>
                                    <p:set>
                                      <p:cBhvr>
                                        <p:cTn id="42" dur="1" fill="hold">
                                          <p:stCondLst>
                                            <p:cond delay="0"/>
                                          </p:stCondLst>
                                        </p:cTn>
                                        <p:tgtEl>
                                          <p:spTgt spid="356"/>
                                        </p:tgtEl>
                                        <p:attrNameLst>
                                          <p:attrName>style.visibility</p:attrName>
                                        </p:attrNameLst>
                                      </p:cBhvr>
                                      <p:to>
                                        <p:strVal val="visible"/>
                                      </p:to>
                                    </p:set>
                                    <p:animEffect transition="in" filter="fade">
                                      <p:cBhvr>
                                        <p:cTn id="43" dur="1500"/>
                                        <p:tgtEl>
                                          <p:spTgt spid="3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9"/>
                                        </p:tgtEl>
                                        <p:attrNameLst>
                                          <p:attrName>style.visibility</p:attrName>
                                        </p:attrNameLst>
                                      </p:cBhvr>
                                      <p:to>
                                        <p:strVal val="visible"/>
                                      </p:to>
                                    </p:set>
                                    <p:animEffect transition="in" filter="fade">
                                      <p:cBhvr>
                                        <p:cTn id="48" dur="1000"/>
                                        <p:tgtEl>
                                          <p:spTgt spid="36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70"/>
                                        </p:tgtEl>
                                        <p:attrNameLst>
                                          <p:attrName>style.visibility</p:attrName>
                                        </p:attrNameLst>
                                      </p:cBhvr>
                                      <p:to>
                                        <p:strVal val="visible"/>
                                      </p:to>
                                    </p:set>
                                    <p:animEffect transition="in" filter="fade">
                                      <p:cBhvr>
                                        <p:cTn id="53" dur="1000"/>
                                        <p:tgtEl>
                                          <p:spTgt spid="37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2"/>
                                        </p:tgtEl>
                                        <p:attrNameLst>
                                          <p:attrName>style.visibility</p:attrName>
                                        </p:attrNameLst>
                                      </p:cBhvr>
                                      <p:to>
                                        <p:strVal val="visible"/>
                                      </p:to>
                                    </p:set>
                                    <p:animEffect transition="in" filter="fade">
                                      <p:cBhvr>
                                        <p:cTn id="58" dur="1000"/>
                                        <p:tgtEl>
                                          <p:spTgt spid="362"/>
                                        </p:tgtEl>
                                      </p:cBhvr>
                                    </p:animEffect>
                                  </p:childTnLst>
                                </p:cTn>
                              </p:par>
                              <p:par>
                                <p:cTn id="59" presetID="10" presetClass="entr" presetSubtype="0" fill="hold" nodeType="withEffect">
                                  <p:stCondLst>
                                    <p:cond delay="0"/>
                                  </p:stCondLst>
                                  <p:childTnLst>
                                    <p:set>
                                      <p:cBhvr>
                                        <p:cTn id="60" dur="1" fill="hold">
                                          <p:stCondLst>
                                            <p:cond delay="0"/>
                                          </p:stCondLst>
                                        </p:cTn>
                                        <p:tgtEl>
                                          <p:spTgt spid="357"/>
                                        </p:tgtEl>
                                        <p:attrNameLst>
                                          <p:attrName>style.visibility</p:attrName>
                                        </p:attrNameLst>
                                      </p:cBhvr>
                                      <p:to>
                                        <p:strVal val="visible"/>
                                      </p:to>
                                    </p:set>
                                    <p:animEffect transition="in" filter="fade">
                                      <p:cBhvr>
                                        <p:cTn id="61" dur="1000"/>
                                        <p:tgtEl>
                                          <p:spTgt spid="35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63"/>
                                        </p:tgtEl>
                                        <p:attrNameLst>
                                          <p:attrName>style.visibility</p:attrName>
                                        </p:attrNameLst>
                                      </p:cBhvr>
                                      <p:to>
                                        <p:strVal val="visible"/>
                                      </p:to>
                                    </p:set>
                                    <p:animEffect transition="in" filter="fade">
                                      <p:cBhvr>
                                        <p:cTn id="66" dur="1000"/>
                                        <p:tgtEl>
                                          <p:spTgt spid="363"/>
                                        </p:tgtEl>
                                      </p:cBhvr>
                                    </p:animEffect>
                                  </p:childTnLst>
                                </p:cTn>
                              </p:par>
                              <p:par>
                                <p:cTn id="67" presetID="10" presetClass="entr" presetSubtype="0" fill="hold" nodeType="withEffect">
                                  <p:stCondLst>
                                    <p:cond delay="0"/>
                                  </p:stCondLst>
                                  <p:childTnLst>
                                    <p:set>
                                      <p:cBhvr>
                                        <p:cTn id="68" dur="1" fill="hold">
                                          <p:stCondLst>
                                            <p:cond delay="0"/>
                                          </p:stCondLst>
                                        </p:cTn>
                                        <p:tgtEl>
                                          <p:spTgt spid="358"/>
                                        </p:tgtEl>
                                        <p:attrNameLst>
                                          <p:attrName>style.visibility</p:attrName>
                                        </p:attrNameLst>
                                      </p:cBhvr>
                                      <p:to>
                                        <p:strVal val="visible"/>
                                      </p:to>
                                    </p:set>
                                    <p:animEffect transition="in" filter="fade">
                                      <p:cBhvr>
                                        <p:cTn id="69" dur="1000"/>
                                        <p:tgtEl>
                                          <p:spTgt spid="3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71"/>
                                        </p:tgtEl>
                                        <p:attrNameLst>
                                          <p:attrName>style.visibility</p:attrName>
                                        </p:attrNameLst>
                                      </p:cBhvr>
                                      <p:to>
                                        <p:strVal val="visible"/>
                                      </p:to>
                                    </p:set>
                                    <p:animEffect transition="in" filter="fade">
                                      <p:cBhvr>
                                        <p:cTn id="74" dur="1000"/>
                                        <p:tgtEl>
                                          <p:spTgt spid="37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64"/>
                                        </p:tgtEl>
                                        <p:attrNameLst>
                                          <p:attrName>style.visibility</p:attrName>
                                        </p:attrNameLst>
                                      </p:cBhvr>
                                      <p:to>
                                        <p:strVal val="visible"/>
                                      </p:to>
                                    </p:set>
                                    <p:animEffect transition="in" filter="fade">
                                      <p:cBhvr>
                                        <p:cTn id="79" dur="1000"/>
                                        <p:tgtEl>
                                          <p:spTgt spid="36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73"/>
                                        </p:tgtEl>
                                        <p:attrNameLst>
                                          <p:attrName>style.visibility</p:attrName>
                                        </p:attrNameLst>
                                      </p:cBhvr>
                                      <p:to>
                                        <p:strVal val="visible"/>
                                      </p:to>
                                    </p:set>
                                    <p:animEffect transition="in" filter="fade">
                                      <p:cBhvr>
                                        <p:cTn id="84" dur="1000"/>
                                        <p:tgtEl>
                                          <p:spTgt spid="37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65"/>
                                        </p:tgtEl>
                                        <p:attrNameLst>
                                          <p:attrName>style.visibility</p:attrName>
                                        </p:attrNameLst>
                                      </p:cBhvr>
                                      <p:to>
                                        <p:strVal val="visible"/>
                                      </p:to>
                                    </p:set>
                                    <p:animEffect transition="in" filter="fade">
                                      <p:cBhvr>
                                        <p:cTn id="89" dur="1000"/>
                                        <p:tgtEl>
                                          <p:spTgt spid="365"/>
                                        </p:tgtEl>
                                      </p:cBhvr>
                                    </p:animEffect>
                                  </p:childTnLst>
                                </p:cTn>
                              </p:par>
                              <p:par>
                                <p:cTn id="90" presetID="10" presetClass="entr" presetSubtype="0" fill="hold" nodeType="withEffect">
                                  <p:stCondLst>
                                    <p:cond delay="0"/>
                                  </p:stCondLst>
                                  <p:childTnLst>
                                    <p:set>
                                      <p:cBhvr>
                                        <p:cTn id="91" dur="1" fill="hold">
                                          <p:stCondLst>
                                            <p:cond delay="0"/>
                                          </p:stCondLst>
                                        </p:cTn>
                                        <p:tgtEl>
                                          <p:spTgt spid="359"/>
                                        </p:tgtEl>
                                        <p:attrNameLst>
                                          <p:attrName>style.visibility</p:attrName>
                                        </p:attrNameLst>
                                      </p:cBhvr>
                                      <p:to>
                                        <p:strVal val="visible"/>
                                      </p:to>
                                    </p:set>
                                    <p:animEffect transition="in" filter="fade">
                                      <p:cBhvr>
                                        <p:cTn id="92" dur="1000"/>
                                        <p:tgtEl>
                                          <p:spTgt spid="35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72"/>
                                        </p:tgtEl>
                                        <p:attrNameLst>
                                          <p:attrName>style.visibility</p:attrName>
                                        </p:attrNameLst>
                                      </p:cBhvr>
                                      <p:to>
                                        <p:strVal val="visible"/>
                                      </p:to>
                                    </p:set>
                                    <p:animEffect transition="in" filter="fade">
                                      <p:cBhvr>
                                        <p:cTn id="97" dur="1000"/>
                                        <p:tgtEl>
                                          <p:spTgt spid="37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66"/>
                                        </p:tgtEl>
                                        <p:attrNameLst>
                                          <p:attrName>style.visibility</p:attrName>
                                        </p:attrNameLst>
                                      </p:cBhvr>
                                      <p:to>
                                        <p:strVal val="visible"/>
                                      </p:to>
                                    </p:set>
                                    <p:animEffect transition="in" filter="fade">
                                      <p:cBhvr>
                                        <p:cTn id="102"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p:nvPr/>
        </p:nvSpPr>
        <p:spPr>
          <a:xfrm>
            <a:off x="3782200" y="2997775"/>
            <a:ext cx="985800" cy="4449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2005925" y="23114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382" name="Google Shape;382;p33"/>
          <p:cNvSpPr/>
          <p:nvPr/>
        </p:nvSpPr>
        <p:spPr>
          <a:xfrm>
            <a:off x="1410800" y="29977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383" name="Google Shape;383;p33"/>
          <p:cNvSpPr/>
          <p:nvPr/>
        </p:nvSpPr>
        <p:spPr>
          <a:xfrm>
            <a:off x="2589700" y="29977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384" name="Google Shape;384;p33"/>
          <p:cNvSpPr/>
          <p:nvPr/>
        </p:nvSpPr>
        <p:spPr>
          <a:xfrm>
            <a:off x="814525" y="3718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385" name="Google Shape;385;p33"/>
          <p:cNvSpPr/>
          <p:nvPr/>
        </p:nvSpPr>
        <p:spPr>
          <a:xfrm>
            <a:off x="2005925" y="3718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386" name="Google Shape;386;p33"/>
          <p:cNvSpPr/>
          <p:nvPr/>
        </p:nvSpPr>
        <p:spPr>
          <a:xfrm>
            <a:off x="1410800" y="43248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387" name="Google Shape;387;p33"/>
          <p:cNvCxnSpPr>
            <a:stCxn id="382" idx="7"/>
            <a:endCxn id="381" idx="3"/>
          </p:cNvCxnSpPr>
          <p:nvPr/>
        </p:nvCxnSpPr>
        <p:spPr>
          <a:xfrm rot="10800000" flipH="1">
            <a:off x="1798228" y="2691229"/>
            <a:ext cx="274200" cy="3717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33"/>
          <p:cNvCxnSpPr>
            <a:stCxn id="383" idx="1"/>
            <a:endCxn id="381" idx="5"/>
          </p:cNvCxnSpPr>
          <p:nvPr/>
        </p:nvCxnSpPr>
        <p:spPr>
          <a:xfrm rot="10800000">
            <a:off x="2393372" y="2691229"/>
            <a:ext cx="262800" cy="3717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33"/>
          <p:cNvCxnSpPr>
            <a:stCxn id="382" idx="3"/>
            <a:endCxn id="384" idx="7"/>
          </p:cNvCxnSpPr>
          <p:nvPr/>
        </p:nvCxnSpPr>
        <p:spPr>
          <a:xfrm flipH="1">
            <a:off x="1201872" y="3377521"/>
            <a:ext cx="275400" cy="4062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33"/>
          <p:cNvCxnSpPr>
            <a:stCxn id="385" idx="1"/>
            <a:endCxn id="382" idx="5"/>
          </p:cNvCxnSpPr>
          <p:nvPr/>
        </p:nvCxnSpPr>
        <p:spPr>
          <a:xfrm rot="10800000">
            <a:off x="1798197" y="3377529"/>
            <a:ext cx="274200" cy="4062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33"/>
          <p:cNvCxnSpPr>
            <a:stCxn id="385" idx="7"/>
            <a:endCxn id="383" idx="3"/>
          </p:cNvCxnSpPr>
          <p:nvPr/>
        </p:nvCxnSpPr>
        <p:spPr>
          <a:xfrm rot="10800000" flipH="1">
            <a:off x="2393353" y="3377529"/>
            <a:ext cx="262800" cy="4062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33"/>
          <p:cNvCxnSpPr>
            <a:stCxn id="384" idx="5"/>
            <a:endCxn id="386" idx="1"/>
          </p:cNvCxnSpPr>
          <p:nvPr/>
        </p:nvCxnSpPr>
        <p:spPr>
          <a:xfrm>
            <a:off x="1201953" y="4098321"/>
            <a:ext cx="275400" cy="2916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33"/>
          <p:cNvCxnSpPr>
            <a:stCxn id="385" idx="3"/>
            <a:endCxn id="386" idx="7"/>
          </p:cNvCxnSpPr>
          <p:nvPr/>
        </p:nvCxnSpPr>
        <p:spPr>
          <a:xfrm flipH="1">
            <a:off x="1798197" y="4098321"/>
            <a:ext cx="274200" cy="291600"/>
          </a:xfrm>
          <a:prstGeom prst="straightConnector1">
            <a:avLst/>
          </a:prstGeom>
          <a:noFill/>
          <a:ln w="9525" cap="flat" cmpd="sng">
            <a:solidFill>
              <a:schemeClr val="dk2"/>
            </a:solidFill>
            <a:prstDash val="solid"/>
            <a:round/>
            <a:headEnd type="none" w="med" len="med"/>
            <a:tailEnd type="none" w="med" len="med"/>
          </a:ln>
        </p:spPr>
      </p:cxnSp>
      <p:sp>
        <p:nvSpPr>
          <p:cNvPr id="394" name="Google Shape;394;p33"/>
          <p:cNvSpPr txBox="1"/>
          <p:nvPr/>
        </p:nvSpPr>
        <p:spPr>
          <a:xfrm>
            <a:off x="838900" y="1349150"/>
            <a:ext cx="320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Number of shortest Paths from Node A to every other Node</a:t>
            </a:r>
            <a:endParaRPr>
              <a:latin typeface="Lato"/>
              <a:ea typeface="Lato"/>
              <a:cs typeface="Lato"/>
              <a:sym typeface="Lato"/>
            </a:endParaRPr>
          </a:p>
        </p:txBody>
      </p:sp>
      <p:sp>
        <p:nvSpPr>
          <p:cNvPr id="395" name="Google Shape;395;p33"/>
          <p:cNvSpPr txBox="1"/>
          <p:nvPr/>
        </p:nvSpPr>
        <p:spPr>
          <a:xfrm>
            <a:off x="2459825" y="2333788"/>
            <a:ext cx="34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cxnSp>
        <p:nvCxnSpPr>
          <p:cNvPr id="396" name="Google Shape;396;p33"/>
          <p:cNvCxnSpPr>
            <a:stCxn id="381" idx="3"/>
            <a:endCxn id="382" idx="7"/>
          </p:cNvCxnSpPr>
          <p:nvPr/>
        </p:nvCxnSpPr>
        <p:spPr>
          <a:xfrm flipH="1">
            <a:off x="1798197" y="2691196"/>
            <a:ext cx="274200" cy="371700"/>
          </a:xfrm>
          <a:prstGeom prst="straightConnector1">
            <a:avLst/>
          </a:prstGeom>
          <a:noFill/>
          <a:ln w="38100" cap="flat" cmpd="sng">
            <a:solidFill>
              <a:srgbClr val="FF0000"/>
            </a:solidFill>
            <a:prstDash val="solid"/>
            <a:round/>
            <a:headEnd type="none" w="med" len="med"/>
            <a:tailEnd type="none" w="med" len="med"/>
          </a:ln>
        </p:spPr>
      </p:cxnSp>
      <p:sp>
        <p:nvSpPr>
          <p:cNvPr id="397" name="Google Shape;397;p33"/>
          <p:cNvSpPr txBox="1"/>
          <p:nvPr/>
        </p:nvSpPr>
        <p:spPr>
          <a:xfrm>
            <a:off x="1014375" y="3029825"/>
            <a:ext cx="34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cxnSp>
        <p:nvCxnSpPr>
          <p:cNvPr id="398" name="Google Shape;398;p33"/>
          <p:cNvCxnSpPr>
            <a:stCxn id="381" idx="5"/>
            <a:endCxn id="383" idx="1"/>
          </p:cNvCxnSpPr>
          <p:nvPr/>
        </p:nvCxnSpPr>
        <p:spPr>
          <a:xfrm>
            <a:off x="2393353" y="2691196"/>
            <a:ext cx="262800" cy="371700"/>
          </a:xfrm>
          <a:prstGeom prst="straightConnector1">
            <a:avLst/>
          </a:prstGeom>
          <a:noFill/>
          <a:ln w="38100" cap="flat" cmpd="sng">
            <a:solidFill>
              <a:srgbClr val="FF0000"/>
            </a:solidFill>
            <a:prstDash val="solid"/>
            <a:round/>
            <a:headEnd type="none" w="med" len="med"/>
            <a:tailEnd type="none" w="med" len="med"/>
          </a:ln>
        </p:spPr>
      </p:cxnSp>
      <p:sp>
        <p:nvSpPr>
          <p:cNvPr id="399" name="Google Shape;399;p33"/>
          <p:cNvSpPr txBox="1"/>
          <p:nvPr/>
        </p:nvSpPr>
        <p:spPr>
          <a:xfrm>
            <a:off x="3081750" y="3045025"/>
            <a:ext cx="27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cxnSp>
        <p:nvCxnSpPr>
          <p:cNvPr id="400" name="Google Shape;400;p33"/>
          <p:cNvCxnSpPr>
            <a:endCxn id="384" idx="7"/>
          </p:cNvCxnSpPr>
          <p:nvPr/>
        </p:nvCxnSpPr>
        <p:spPr>
          <a:xfrm flipH="1">
            <a:off x="1201953" y="3377529"/>
            <a:ext cx="275400" cy="406200"/>
          </a:xfrm>
          <a:prstGeom prst="straightConnector1">
            <a:avLst/>
          </a:prstGeom>
          <a:noFill/>
          <a:ln w="38100" cap="flat" cmpd="sng">
            <a:solidFill>
              <a:srgbClr val="FF0000"/>
            </a:solidFill>
            <a:prstDash val="solid"/>
            <a:round/>
            <a:headEnd type="none" w="med" len="med"/>
            <a:tailEnd type="none" w="med" len="med"/>
          </a:ln>
        </p:spPr>
      </p:cxnSp>
      <p:sp>
        <p:nvSpPr>
          <p:cNvPr id="401" name="Google Shape;401;p33"/>
          <p:cNvSpPr txBox="1"/>
          <p:nvPr/>
        </p:nvSpPr>
        <p:spPr>
          <a:xfrm>
            <a:off x="466975" y="3729600"/>
            <a:ext cx="34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cxnSp>
        <p:nvCxnSpPr>
          <p:cNvPr id="402" name="Google Shape;402;p33"/>
          <p:cNvCxnSpPr>
            <a:stCxn id="382" idx="5"/>
            <a:endCxn id="385" idx="1"/>
          </p:cNvCxnSpPr>
          <p:nvPr/>
        </p:nvCxnSpPr>
        <p:spPr>
          <a:xfrm>
            <a:off x="1798228" y="3377521"/>
            <a:ext cx="274200" cy="406200"/>
          </a:xfrm>
          <a:prstGeom prst="straightConnector1">
            <a:avLst/>
          </a:prstGeom>
          <a:noFill/>
          <a:ln w="38100" cap="flat" cmpd="sng">
            <a:solidFill>
              <a:srgbClr val="FF0000"/>
            </a:solidFill>
            <a:prstDash val="solid"/>
            <a:round/>
            <a:headEnd type="none" w="med" len="med"/>
            <a:tailEnd type="none" w="med" len="med"/>
          </a:ln>
        </p:spPr>
      </p:cxnSp>
      <p:cxnSp>
        <p:nvCxnSpPr>
          <p:cNvPr id="403" name="Google Shape;403;p33"/>
          <p:cNvCxnSpPr>
            <a:stCxn id="381" idx="5"/>
            <a:endCxn id="383" idx="1"/>
          </p:cNvCxnSpPr>
          <p:nvPr/>
        </p:nvCxnSpPr>
        <p:spPr>
          <a:xfrm>
            <a:off x="2393353" y="2691196"/>
            <a:ext cx="262800" cy="371700"/>
          </a:xfrm>
          <a:prstGeom prst="straightConnector1">
            <a:avLst/>
          </a:prstGeom>
          <a:noFill/>
          <a:ln w="38100" cap="flat" cmpd="sng">
            <a:solidFill>
              <a:srgbClr val="0000FF"/>
            </a:solidFill>
            <a:prstDash val="solid"/>
            <a:round/>
            <a:headEnd type="none" w="med" len="med"/>
            <a:tailEnd type="none" w="med" len="med"/>
          </a:ln>
        </p:spPr>
      </p:cxnSp>
      <p:cxnSp>
        <p:nvCxnSpPr>
          <p:cNvPr id="404" name="Google Shape;404;p33"/>
          <p:cNvCxnSpPr>
            <a:stCxn id="383" idx="3"/>
            <a:endCxn id="385" idx="7"/>
          </p:cNvCxnSpPr>
          <p:nvPr/>
        </p:nvCxnSpPr>
        <p:spPr>
          <a:xfrm flipH="1">
            <a:off x="2393372" y="3377521"/>
            <a:ext cx="262800" cy="406200"/>
          </a:xfrm>
          <a:prstGeom prst="straightConnector1">
            <a:avLst/>
          </a:prstGeom>
          <a:noFill/>
          <a:ln w="38100" cap="flat" cmpd="sng">
            <a:solidFill>
              <a:srgbClr val="0000FF"/>
            </a:solidFill>
            <a:prstDash val="solid"/>
            <a:round/>
            <a:headEnd type="none" w="med" len="med"/>
            <a:tailEnd type="none" w="med" len="med"/>
          </a:ln>
        </p:spPr>
      </p:cxnSp>
      <p:sp>
        <p:nvSpPr>
          <p:cNvPr id="405" name="Google Shape;405;p33"/>
          <p:cNvSpPr txBox="1"/>
          <p:nvPr/>
        </p:nvSpPr>
        <p:spPr>
          <a:xfrm>
            <a:off x="2453075" y="3761075"/>
            <a:ext cx="45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cxnSp>
        <p:nvCxnSpPr>
          <p:cNvPr id="406" name="Google Shape;406;p33"/>
          <p:cNvCxnSpPr/>
          <p:nvPr/>
        </p:nvCxnSpPr>
        <p:spPr>
          <a:xfrm flipH="1">
            <a:off x="1798197" y="4098321"/>
            <a:ext cx="274200" cy="291600"/>
          </a:xfrm>
          <a:prstGeom prst="straightConnector1">
            <a:avLst/>
          </a:prstGeom>
          <a:noFill/>
          <a:ln w="38100" cap="flat" cmpd="sng">
            <a:solidFill>
              <a:srgbClr val="FF0000"/>
            </a:solidFill>
            <a:prstDash val="solid"/>
            <a:round/>
            <a:headEnd type="none" w="med" len="med"/>
            <a:tailEnd type="none" w="med" len="med"/>
          </a:ln>
        </p:spPr>
      </p:cxnSp>
      <p:cxnSp>
        <p:nvCxnSpPr>
          <p:cNvPr id="407" name="Google Shape;407;p33"/>
          <p:cNvCxnSpPr>
            <a:stCxn id="385" idx="4"/>
            <a:endCxn id="386" idx="6"/>
          </p:cNvCxnSpPr>
          <p:nvPr/>
        </p:nvCxnSpPr>
        <p:spPr>
          <a:xfrm flipH="1">
            <a:off x="1864775" y="4163475"/>
            <a:ext cx="368100" cy="383700"/>
          </a:xfrm>
          <a:prstGeom prst="straightConnector1">
            <a:avLst/>
          </a:prstGeom>
          <a:noFill/>
          <a:ln w="38100" cap="flat" cmpd="sng">
            <a:solidFill>
              <a:srgbClr val="0000FF"/>
            </a:solidFill>
            <a:prstDash val="solid"/>
            <a:round/>
            <a:headEnd type="none" w="med" len="med"/>
            <a:tailEnd type="none" w="med" len="med"/>
          </a:ln>
        </p:spPr>
      </p:cxnSp>
      <p:cxnSp>
        <p:nvCxnSpPr>
          <p:cNvPr id="408" name="Google Shape;408;p33"/>
          <p:cNvCxnSpPr>
            <a:stCxn id="384" idx="5"/>
            <a:endCxn id="386" idx="1"/>
          </p:cNvCxnSpPr>
          <p:nvPr/>
        </p:nvCxnSpPr>
        <p:spPr>
          <a:xfrm>
            <a:off x="1201953" y="4098321"/>
            <a:ext cx="275400" cy="291600"/>
          </a:xfrm>
          <a:prstGeom prst="straightConnector1">
            <a:avLst/>
          </a:prstGeom>
          <a:noFill/>
          <a:ln w="38100" cap="flat" cmpd="sng">
            <a:solidFill>
              <a:srgbClr val="9900FF"/>
            </a:solidFill>
            <a:prstDash val="solid"/>
            <a:round/>
            <a:headEnd type="none" w="med" len="med"/>
            <a:tailEnd type="none" w="med" len="med"/>
          </a:ln>
        </p:spPr>
      </p:cxnSp>
      <p:cxnSp>
        <p:nvCxnSpPr>
          <p:cNvPr id="409" name="Google Shape;409;p33"/>
          <p:cNvCxnSpPr>
            <a:stCxn id="381" idx="2"/>
            <a:endCxn id="382" idx="0"/>
          </p:cNvCxnSpPr>
          <p:nvPr/>
        </p:nvCxnSpPr>
        <p:spPr>
          <a:xfrm flipH="1">
            <a:off x="1637825" y="2533900"/>
            <a:ext cx="368100" cy="463800"/>
          </a:xfrm>
          <a:prstGeom prst="straightConnector1">
            <a:avLst/>
          </a:prstGeom>
          <a:noFill/>
          <a:ln w="38100" cap="flat" cmpd="sng">
            <a:solidFill>
              <a:srgbClr val="9900FF"/>
            </a:solidFill>
            <a:prstDash val="solid"/>
            <a:round/>
            <a:headEnd type="none" w="med" len="med"/>
            <a:tailEnd type="none" w="med" len="med"/>
          </a:ln>
        </p:spPr>
      </p:cxnSp>
      <p:cxnSp>
        <p:nvCxnSpPr>
          <p:cNvPr id="410" name="Google Shape;410;p33"/>
          <p:cNvCxnSpPr>
            <a:stCxn id="382" idx="3"/>
            <a:endCxn id="384" idx="7"/>
          </p:cNvCxnSpPr>
          <p:nvPr/>
        </p:nvCxnSpPr>
        <p:spPr>
          <a:xfrm flipH="1">
            <a:off x="1201872" y="3377521"/>
            <a:ext cx="275400" cy="406200"/>
          </a:xfrm>
          <a:prstGeom prst="straightConnector1">
            <a:avLst/>
          </a:prstGeom>
          <a:noFill/>
          <a:ln w="38100" cap="flat" cmpd="sng">
            <a:solidFill>
              <a:srgbClr val="9900FF"/>
            </a:solidFill>
            <a:prstDash val="solid"/>
            <a:round/>
            <a:headEnd type="none" w="med" len="med"/>
            <a:tailEnd type="none" w="med" len="med"/>
          </a:ln>
        </p:spPr>
      </p:cxnSp>
      <p:sp>
        <p:nvSpPr>
          <p:cNvPr id="411" name="Google Shape;411;p33"/>
          <p:cNvSpPr txBox="1"/>
          <p:nvPr/>
        </p:nvSpPr>
        <p:spPr>
          <a:xfrm>
            <a:off x="1951850" y="4347175"/>
            <a:ext cx="36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412" name="Google Shape;412;p33"/>
          <p:cNvSpPr txBox="1"/>
          <p:nvPr/>
        </p:nvSpPr>
        <p:spPr>
          <a:xfrm>
            <a:off x="5642550" y="1349150"/>
            <a:ext cx="178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BW on each Edge</a:t>
            </a:r>
            <a:endParaRPr>
              <a:latin typeface="Lato"/>
              <a:ea typeface="Lato"/>
              <a:cs typeface="Lato"/>
              <a:sym typeface="Lato"/>
            </a:endParaRPr>
          </a:p>
        </p:txBody>
      </p:sp>
      <p:sp>
        <p:nvSpPr>
          <p:cNvPr id="413" name="Google Shape;413;p33"/>
          <p:cNvSpPr/>
          <p:nvPr/>
        </p:nvSpPr>
        <p:spPr>
          <a:xfrm>
            <a:off x="6196925" y="23114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14" name="Google Shape;414;p33"/>
          <p:cNvSpPr/>
          <p:nvPr/>
        </p:nvSpPr>
        <p:spPr>
          <a:xfrm>
            <a:off x="5601800" y="29977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15" name="Google Shape;415;p33"/>
          <p:cNvSpPr/>
          <p:nvPr/>
        </p:nvSpPr>
        <p:spPr>
          <a:xfrm>
            <a:off x="6780700" y="29977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416" name="Google Shape;416;p33"/>
          <p:cNvSpPr/>
          <p:nvPr/>
        </p:nvSpPr>
        <p:spPr>
          <a:xfrm>
            <a:off x="5005525" y="3718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17" name="Google Shape;417;p33"/>
          <p:cNvSpPr/>
          <p:nvPr/>
        </p:nvSpPr>
        <p:spPr>
          <a:xfrm>
            <a:off x="6196925" y="3718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418" name="Google Shape;418;p33"/>
          <p:cNvSpPr/>
          <p:nvPr/>
        </p:nvSpPr>
        <p:spPr>
          <a:xfrm>
            <a:off x="5601800" y="43248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419" name="Google Shape;419;p33"/>
          <p:cNvCxnSpPr>
            <a:stCxn id="414" idx="7"/>
            <a:endCxn id="413" idx="3"/>
          </p:cNvCxnSpPr>
          <p:nvPr/>
        </p:nvCxnSpPr>
        <p:spPr>
          <a:xfrm rot="10800000" flipH="1">
            <a:off x="5989228" y="2691229"/>
            <a:ext cx="274200" cy="3717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33"/>
          <p:cNvCxnSpPr>
            <a:stCxn id="415" idx="1"/>
            <a:endCxn id="413" idx="5"/>
          </p:cNvCxnSpPr>
          <p:nvPr/>
        </p:nvCxnSpPr>
        <p:spPr>
          <a:xfrm rot="10800000">
            <a:off x="6584372" y="2691229"/>
            <a:ext cx="262800" cy="37170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33"/>
          <p:cNvCxnSpPr>
            <a:stCxn id="414" idx="3"/>
            <a:endCxn id="416" idx="7"/>
          </p:cNvCxnSpPr>
          <p:nvPr/>
        </p:nvCxnSpPr>
        <p:spPr>
          <a:xfrm flipH="1">
            <a:off x="5392872" y="3377521"/>
            <a:ext cx="275400" cy="406200"/>
          </a:xfrm>
          <a:prstGeom prst="straightConnector1">
            <a:avLst/>
          </a:prstGeom>
          <a:noFill/>
          <a:ln w="9525" cap="flat" cmpd="sng">
            <a:solidFill>
              <a:schemeClr val="dk2"/>
            </a:solidFill>
            <a:prstDash val="solid"/>
            <a:round/>
            <a:headEnd type="none" w="med" len="med"/>
            <a:tailEnd type="none" w="med" len="med"/>
          </a:ln>
        </p:spPr>
      </p:cxnSp>
      <p:cxnSp>
        <p:nvCxnSpPr>
          <p:cNvPr id="422" name="Google Shape;422;p33"/>
          <p:cNvCxnSpPr>
            <a:stCxn id="417" idx="1"/>
            <a:endCxn id="414" idx="5"/>
          </p:cNvCxnSpPr>
          <p:nvPr/>
        </p:nvCxnSpPr>
        <p:spPr>
          <a:xfrm rot="10800000">
            <a:off x="5989197" y="3377529"/>
            <a:ext cx="274200" cy="406200"/>
          </a:xfrm>
          <a:prstGeom prst="straightConnector1">
            <a:avLst/>
          </a:prstGeom>
          <a:noFill/>
          <a:ln w="9525" cap="flat" cmpd="sng">
            <a:solidFill>
              <a:schemeClr val="dk2"/>
            </a:solidFill>
            <a:prstDash val="solid"/>
            <a:round/>
            <a:headEnd type="none" w="med" len="med"/>
            <a:tailEnd type="none" w="med" len="med"/>
          </a:ln>
        </p:spPr>
      </p:cxnSp>
      <p:cxnSp>
        <p:nvCxnSpPr>
          <p:cNvPr id="423" name="Google Shape;423;p33"/>
          <p:cNvCxnSpPr>
            <a:stCxn id="417" idx="7"/>
            <a:endCxn id="415" idx="3"/>
          </p:cNvCxnSpPr>
          <p:nvPr/>
        </p:nvCxnSpPr>
        <p:spPr>
          <a:xfrm rot="10800000" flipH="1">
            <a:off x="6584353" y="3377529"/>
            <a:ext cx="262800" cy="406200"/>
          </a:xfrm>
          <a:prstGeom prst="straightConnector1">
            <a:avLst/>
          </a:prstGeom>
          <a:noFill/>
          <a:ln w="9525" cap="flat" cmpd="sng">
            <a:solidFill>
              <a:schemeClr val="dk2"/>
            </a:solidFill>
            <a:prstDash val="solid"/>
            <a:round/>
            <a:headEnd type="none" w="med" len="med"/>
            <a:tailEnd type="none" w="med" len="med"/>
          </a:ln>
        </p:spPr>
      </p:cxnSp>
      <p:cxnSp>
        <p:nvCxnSpPr>
          <p:cNvPr id="424" name="Google Shape;424;p33"/>
          <p:cNvCxnSpPr>
            <a:stCxn id="416" idx="5"/>
            <a:endCxn id="418" idx="1"/>
          </p:cNvCxnSpPr>
          <p:nvPr/>
        </p:nvCxnSpPr>
        <p:spPr>
          <a:xfrm>
            <a:off x="5392953" y="4098321"/>
            <a:ext cx="275400" cy="291600"/>
          </a:xfrm>
          <a:prstGeom prst="straightConnector1">
            <a:avLst/>
          </a:prstGeom>
          <a:noFill/>
          <a:ln w="9525" cap="flat" cmpd="sng">
            <a:solidFill>
              <a:schemeClr val="dk2"/>
            </a:solidFill>
            <a:prstDash val="solid"/>
            <a:round/>
            <a:headEnd type="none" w="med" len="med"/>
            <a:tailEnd type="none" w="med" len="med"/>
          </a:ln>
        </p:spPr>
      </p:cxnSp>
      <p:cxnSp>
        <p:nvCxnSpPr>
          <p:cNvPr id="425" name="Google Shape;425;p33"/>
          <p:cNvCxnSpPr>
            <a:stCxn id="417" idx="3"/>
            <a:endCxn id="418" idx="7"/>
          </p:cNvCxnSpPr>
          <p:nvPr/>
        </p:nvCxnSpPr>
        <p:spPr>
          <a:xfrm flipH="1">
            <a:off x="5989197" y="4098321"/>
            <a:ext cx="274200" cy="291600"/>
          </a:xfrm>
          <a:prstGeom prst="straightConnector1">
            <a:avLst/>
          </a:prstGeom>
          <a:noFill/>
          <a:ln w="9525" cap="flat" cmpd="sng">
            <a:solidFill>
              <a:schemeClr val="dk2"/>
            </a:solidFill>
            <a:prstDash val="solid"/>
            <a:round/>
            <a:headEnd type="none" w="med" len="med"/>
            <a:tailEnd type="none" w="med" len="med"/>
          </a:ln>
        </p:spPr>
      </p:cxnSp>
      <p:sp>
        <p:nvSpPr>
          <p:cNvPr id="426" name="Google Shape;426;p33"/>
          <p:cNvSpPr txBox="1"/>
          <p:nvPr/>
        </p:nvSpPr>
        <p:spPr>
          <a:xfrm>
            <a:off x="7508150" y="1891300"/>
            <a:ext cx="1635900" cy="13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Lato"/>
                <a:ea typeface="Lato"/>
                <a:cs typeface="Lato"/>
                <a:sym typeface="Lato"/>
              </a:rPr>
              <a:t>We start  on node F that  is on the bottom</a:t>
            </a:r>
            <a:endParaRPr sz="1100">
              <a:latin typeface="Lato"/>
              <a:ea typeface="Lato"/>
              <a:cs typeface="Lato"/>
              <a:sym typeface="Lato"/>
            </a:endParaRPr>
          </a:p>
          <a:p>
            <a:pPr marL="0" lvl="0" indent="0" algn="l" rtl="0">
              <a:spcBef>
                <a:spcPts val="0"/>
              </a:spcBef>
              <a:spcAft>
                <a:spcPts val="0"/>
              </a:spcAft>
              <a:buNone/>
            </a:pPr>
            <a:endParaRPr sz="1100">
              <a:latin typeface="Lato"/>
              <a:ea typeface="Lato"/>
              <a:cs typeface="Lato"/>
              <a:sym typeface="Lato"/>
            </a:endParaRPr>
          </a:p>
          <a:p>
            <a:pPr marL="0" lvl="0" indent="0" algn="l" rtl="0">
              <a:spcBef>
                <a:spcPts val="0"/>
              </a:spcBef>
              <a:spcAft>
                <a:spcPts val="0"/>
              </a:spcAft>
              <a:buNone/>
            </a:pPr>
            <a:r>
              <a:rPr lang="en" sz="1100">
                <a:latin typeface="Lato"/>
                <a:ea typeface="Lato"/>
                <a:cs typeface="Lato"/>
                <a:sym typeface="Lato"/>
              </a:rPr>
              <a:t>We divide the quantity according to the value of each node that is connected</a:t>
            </a:r>
            <a:endParaRPr sz="1100">
              <a:latin typeface="Lato"/>
              <a:ea typeface="Lato"/>
              <a:cs typeface="Lato"/>
              <a:sym typeface="Lato"/>
            </a:endParaRPr>
          </a:p>
        </p:txBody>
      </p:sp>
      <p:sp>
        <p:nvSpPr>
          <p:cNvPr id="427" name="Google Shape;427;p33"/>
          <p:cNvSpPr txBox="1"/>
          <p:nvPr/>
        </p:nvSpPr>
        <p:spPr>
          <a:xfrm>
            <a:off x="4756425" y="4170025"/>
            <a:ext cx="985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1/3=0.33</a:t>
            </a:r>
            <a:endParaRPr sz="1200">
              <a:latin typeface="Lato"/>
              <a:ea typeface="Lato"/>
              <a:cs typeface="Lato"/>
              <a:sym typeface="Lato"/>
            </a:endParaRPr>
          </a:p>
        </p:txBody>
      </p:sp>
      <p:cxnSp>
        <p:nvCxnSpPr>
          <p:cNvPr id="428" name="Google Shape;428;p33"/>
          <p:cNvCxnSpPr>
            <a:stCxn id="416" idx="5"/>
            <a:endCxn id="418" idx="1"/>
          </p:cNvCxnSpPr>
          <p:nvPr/>
        </p:nvCxnSpPr>
        <p:spPr>
          <a:xfrm>
            <a:off x="5392953" y="4098321"/>
            <a:ext cx="275400" cy="291600"/>
          </a:xfrm>
          <a:prstGeom prst="straightConnector1">
            <a:avLst/>
          </a:prstGeom>
          <a:noFill/>
          <a:ln w="38100" cap="flat" cmpd="sng">
            <a:solidFill>
              <a:srgbClr val="FF0000"/>
            </a:solidFill>
            <a:prstDash val="solid"/>
            <a:round/>
            <a:headEnd type="none" w="med" len="med"/>
            <a:tailEnd type="none" w="med" len="med"/>
          </a:ln>
        </p:spPr>
      </p:cxnSp>
      <p:cxnSp>
        <p:nvCxnSpPr>
          <p:cNvPr id="429" name="Google Shape;429;p33"/>
          <p:cNvCxnSpPr>
            <a:stCxn id="417" idx="3"/>
            <a:endCxn id="418" idx="7"/>
          </p:cNvCxnSpPr>
          <p:nvPr/>
        </p:nvCxnSpPr>
        <p:spPr>
          <a:xfrm flipH="1">
            <a:off x="5989197" y="4098321"/>
            <a:ext cx="274200" cy="291600"/>
          </a:xfrm>
          <a:prstGeom prst="straightConnector1">
            <a:avLst/>
          </a:prstGeom>
          <a:noFill/>
          <a:ln w="38100" cap="flat" cmpd="sng">
            <a:solidFill>
              <a:srgbClr val="FF0000"/>
            </a:solidFill>
            <a:prstDash val="solid"/>
            <a:round/>
            <a:headEnd type="none" w="med" len="med"/>
            <a:tailEnd type="none" w="med" len="med"/>
          </a:ln>
        </p:spPr>
      </p:cxnSp>
      <p:sp>
        <p:nvSpPr>
          <p:cNvPr id="430" name="Google Shape;430;p33"/>
          <p:cNvSpPr txBox="1"/>
          <p:nvPr/>
        </p:nvSpPr>
        <p:spPr>
          <a:xfrm>
            <a:off x="6051825" y="4170025"/>
            <a:ext cx="985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2/3=0.67</a:t>
            </a:r>
            <a:endParaRPr sz="1200">
              <a:latin typeface="Lato"/>
              <a:ea typeface="Lato"/>
              <a:cs typeface="Lato"/>
              <a:sym typeface="Lato"/>
            </a:endParaRPr>
          </a:p>
        </p:txBody>
      </p:sp>
      <p:sp>
        <p:nvSpPr>
          <p:cNvPr id="431" name="Google Shape;431;p33"/>
          <p:cNvSpPr txBox="1"/>
          <p:nvPr/>
        </p:nvSpPr>
        <p:spPr>
          <a:xfrm>
            <a:off x="7508150" y="3339100"/>
            <a:ext cx="1635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Lato"/>
                <a:ea typeface="Lato"/>
                <a:cs typeface="Lato"/>
                <a:sym typeface="Lato"/>
              </a:rPr>
              <a:t>As we move further, we add 1 on each node</a:t>
            </a:r>
            <a:endParaRPr sz="1100">
              <a:latin typeface="Lato"/>
              <a:ea typeface="Lato"/>
              <a:cs typeface="Lato"/>
              <a:sym typeface="Lato"/>
            </a:endParaRPr>
          </a:p>
        </p:txBody>
      </p:sp>
      <p:cxnSp>
        <p:nvCxnSpPr>
          <p:cNvPr id="432" name="Google Shape;432;p33"/>
          <p:cNvCxnSpPr>
            <a:stCxn id="414" idx="3"/>
            <a:endCxn id="416" idx="7"/>
          </p:cNvCxnSpPr>
          <p:nvPr/>
        </p:nvCxnSpPr>
        <p:spPr>
          <a:xfrm flipH="1">
            <a:off x="5392872" y="3377521"/>
            <a:ext cx="275400" cy="406200"/>
          </a:xfrm>
          <a:prstGeom prst="straightConnector1">
            <a:avLst/>
          </a:prstGeom>
          <a:noFill/>
          <a:ln w="38100" cap="flat" cmpd="sng">
            <a:solidFill>
              <a:srgbClr val="FF0000"/>
            </a:solidFill>
            <a:prstDash val="solid"/>
            <a:round/>
            <a:headEnd type="none" w="med" len="med"/>
            <a:tailEnd type="none" w="med" len="med"/>
          </a:ln>
        </p:spPr>
      </p:cxnSp>
      <p:sp>
        <p:nvSpPr>
          <p:cNvPr id="433" name="Google Shape;433;p33"/>
          <p:cNvSpPr txBox="1"/>
          <p:nvPr/>
        </p:nvSpPr>
        <p:spPr>
          <a:xfrm>
            <a:off x="4583450" y="3263325"/>
            <a:ext cx="1246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1+0.33=1.33</a:t>
            </a:r>
            <a:endParaRPr sz="1200">
              <a:latin typeface="Lato"/>
              <a:ea typeface="Lato"/>
              <a:cs typeface="Lato"/>
              <a:sym typeface="Lato"/>
            </a:endParaRPr>
          </a:p>
        </p:txBody>
      </p:sp>
      <p:sp>
        <p:nvSpPr>
          <p:cNvPr id="434" name="Google Shape;434;p33"/>
          <p:cNvSpPr txBox="1"/>
          <p:nvPr/>
        </p:nvSpPr>
        <p:spPr>
          <a:xfrm>
            <a:off x="6611225" y="3761075"/>
            <a:ext cx="1246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1+0.67=1.67</a:t>
            </a:r>
            <a:endParaRPr sz="1200">
              <a:latin typeface="Lato"/>
              <a:ea typeface="Lato"/>
              <a:cs typeface="Lato"/>
              <a:sym typeface="Lato"/>
            </a:endParaRPr>
          </a:p>
        </p:txBody>
      </p:sp>
      <p:cxnSp>
        <p:nvCxnSpPr>
          <p:cNvPr id="435" name="Google Shape;435;p33"/>
          <p:cNvCxnSpPr>
            <a:stCxn id="414" idx="5"/>
            <a:endCxn id="417" idx="1"/>
          </p:cNvCxnSpPr>
          <p:nvPr/>
        </p:nvCxnSpPr>
        <p:spPr>
          <a:xfrm>
            <a:off x="5989228" y="3377521"/>
            <a:ext cx="274200" cy="406200"/>
          </a:xfrm>
          <a:prstGeom prst="straightConnector1">
            <a:avLst/>
          </a:prstGeom>
          <a:noFill/>
          <a:ln w="38100" cap="flat" cmpd="sng">
            <a:solidFill>
              <a:srgbClr val="FF0000"/>
            </a:solidFill>
            <a:prstDash val="solid"/>
            <a:round/>
            <a:headEnd type="none" w="med" len="med"/>
            <a:tailEnd type="none" w="med" len="med"/>
          </a:ln>
        </p:spPr>
      </p:cxnSp>
      <p:cxnSp>
        <p:nvCxnSpPr>
          <p:cNvPr id="436" name="Google Shape;436;p33"/>
          <p:cNvCxnSpPr>
            <a:stCxn id="415" idx="3"/>
            <a:endCxn id="417" idx="7"/>
          </p:cNvCxnSpPr>
          <p:nvPr/>
        </p:nvCxnSpPr>
        <p:spPr>
          <a:xfrm flipH="1">
            <a:off x="6584372" y="3377521"/>
            <a:ext cx="262800" cy="406200"/>
          </a:xfrm>
          <a:prstGeom prst="straightConnector1">
            <a:avLst/>
          </a:prstGeom>
          <a:noFill/>
          <a:ln w="38100" cap="flat" cmpd="sng">
            <a:solidFill>
              <a:srgbClr val="FF0000"/>
            </a:solidFill>
            <a:prstDash val="solid"/>
            <a:round/>
            <a:headEnd type="none" w="med" len="med"/>
            <a:tailEnd type="none" w="med" len="med"/>
          </a:ln>
        </p:spPr>
      </p:cxnSp>
      <p:sp>
        <p:nvSpPr>
          <p:cNvPr id="437" name="Google Shape;437;p33"/>
          <p:cNvSpPr txBox="1"/>
          <p:nvPr/>
        </p:nvSpPr>
        <p:spPr>
          <a:xfrm>
            <a:off x="6072200" y="3196625"/>
            <a:ext cx="702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1.67/2=0.835</a:t>
            </a:r>
            <a:endParaRPr sz="1200">
              <a:latin typeface="Lato"/>
              <a:ea typeface="Lato"/>
              <a:cs typeface="Lato"/>
              <a:sym typeface="Lato"/>
            </a:endParaRPr>
          </a:p>
        </p:txBody>
      </p:sp>
      <p:sp>
        <p:nvSpPr>
          <p:cNvPr id="438" name="Google Shape;438;p33"/>
          <p:cNvSpPr txBox="1"/>
          <p:nvPr/>
        </p:nvSpPr>
        <p:spPr>
          <a:xfrm>
            <a:off x="6714500" y="3415625"/>
            <a:ext cx="702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1.67/2=0.835</a:t>
            </a:r>
            <a:endParaRPr sz="1200">
              <a:latin typeface="Lato"/>
              <a:ea typeface="Lato"/>
              <a:cs typeface="Lato"/>
              <a:sym typeface="Lato"/>
            </a:endParaRPr>
          </a:p>
        </p:txBody>
      </p:sp>
      <p:sp>
        <p:nvSpPr>
          <p:cNvPr id="439" name="Google Shape;439;p33"/>
          <p:cNvSpPr txBox="1"/>
          <p:nvPr/>
        </p:nvSpPr>
        <p:spPr>
          <a:xfrm>
            <a:off x="6710050" y="2492100"/>
            <a:ext cx="74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1+0.835=1.835</a:t>
            </a:r>
            <a:endParaRPr sz="1200">
              <a:latin typeface="Lato"/>
              <a:ea typeface="Lato"/>
              <a:cs typeface="Lato"/>
              <a:sym typeface="Lato"/>
            </a:endParaRPr>
          </a:p>
        </p:txBody>
      </p:sp>
      <p:cxnSp>
        <p:nvCxnSpPr>
          <p:cNvPr id="440" name="Google Shape;440;p33"/>
          <p:cNvCxnSpPr>
            <a:stCxn id="413" idx="5"/>
          </p:cNvCxnSpPr>
          <p:nvPr/>
        </p:nvCxnSpPr>
        <p:spPr>
          <a:xfrm>
            <a:off x="6584353" y="2691196"/>
            <a:ext cx="262800" cy="376800"/>
          </a:xfrm>
          <a:prstGeom prst="straightConnector1">
            <a:avLst/>
          </a:prstGeom>
          <a:noFill/>
          <a:ln w="38100" cap="flat" cmpd="sng">
            <a:solidFill>
              <a:srgbClr val="FF0000"/>
            </a:solidFill>
            <a:prstDash val="solid"/>
            <a:round/>
            <a:headEnd type="none" w="med" len="med"/>
            <a:tailEnd type="none" w="med" len="med"/>
          </a:ln>
        </p:spPr>
      </p:cxnSp>
      <p:sp>
        <p:nvSpPr>
          <p:cNvPr id="441" name="Google Shape;441;p33"/>
          <p:cNvSpPr txBox="1"/>
          <p:nvPr/>
        </p:nvSpPr>
        <p:spPr>
          <a:xfrm>
            <a:off x="5116850" y="2403600"/>
            <a:ext cx="1170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1+1.33+0.835=3.165</a:t>
            </a:r>
            <a:endParaRPr sz="1200">
              <a:latin typeface="Lato"/>
              <a:ea typeface="Lato"/>
              <a:cs typeface="Lato"/>
              <a:sym typeface="Lato"/>
            </a:endParaRPr>
          </a:p>
        </p:txBody>
      </p:sp>
      <p:cxnSp>
        <p:nvCxnSpPr>
          <p:cNvPr id="442" name="Google Shape;442;p33"/>
          <p:cNvCxnSpPr>
            <a:stCxn id="413" idx="3"/>
            <a:endCxn id="414" idx="7"/>
          </p:cNvCxnSpPr>
          <p:nvPr/>
        </p:nvCxnSpPr>
        <p:spPr>
          <a:xfrm flipH="1">
            <a:off x="5989197" y="2691196"/>
            <a:ext cx="274200" cy="3717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fade">
                                      <p:cBhvr>
                                        <p:cTn id="7" dur="1000"/>
                                        <p:tgtEl>
                                          <p:spTgt spid="3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1"/>
                                        </p:tgtEl>
                                        <p:attrNameLst>
                                          <p:attrName>style.visibility</p:attrName>
                                        </p:attrNameLst>
                                      </p:cBhvr>
                                      <p:to>
                                        <p:strVal val="visible"/>
                                      </p:to>
                                    </p:set>
                                    <p:animEffect transition="in" filter="fade">
                                      <p:cBhvr>
                                        <p:cTn id="12" dur="1000"/>
                                        <p:tgtEl>
                                          <p:spTgt spid="381"/>
                                        </p:tgtEl>
                                      </p:cBhvr>
                                    </p:animEffect>
                                  </p:childTnLst>
                                </p:cTn>
                              </p:par>
                              <p:par>
                                <p:cTn id="13" presetID="10" presetClass="entr" presetSubtype="0" fill="hold" nodeType="withEffect">
                                  <p:stCondLst>
                                    <p:cond delay="0"/>
                                  </p:stCondLst>
                                  <p:childTnLst>
                                    <p:set>
                                      <p:cBhvr>
                                        <p:cTn id="14" dur="1" fill="hold">
                                          <p:stCondLst>
                                            <p:cond delay="0"/>
                                          </p:stCondLst>
                                        </p:cTn>
                                        <p:tgtEl>
                                          <p:spTgt spid="382"/>
                                        </p:tgtEl>
                                        <p:attrNameLst>
                                          <p:attrName>style.visibility</p:attrName>
                                        </p:attrNameLst>
                                      </p:cBhvr>
                                      <p:to>
                                        <p:strVal val="visible"/>
                                      </p:to>
                                    </p:set>
                                    <p:animEffect transition="in" filter="fade">
                                      <p:cBhvr>
                                        <p:cTn id="15" dur="1000"/>
                                        <p:tgtEl>
                                          <p:spTgt spid="382"/>
                                        </p:tgtEl>
                                      </p:cBhvr>
                                    </p:animEffect>
                                  </p:childTnLst>
                                </p:cTn>
                              </p:par>
                              <p:par>
                                <p:cTn id="16" presetID="10" presetClass="entr" presetSubtype="0" fill="hold" nodeType="withEffect">
                                  <p:stCondLst>
                                    <p:cond delay="0"/>
                                  </p:stCondLst>
                                  <p:childTnLst>
                                    <p:set>
                                      <p:cBhvr>
                                        <p:cTn id="17" dur="1" fill="hold">
                                          <p:stCondLst>
                                            <p:cond delay="0"/>
                                          </p:stCondLst>
                                        </p:cTn>
                                        <p:tgtEl>
                                          <p:spTgt spid="383"/>
                                        </p:tgtEl>
                                        <p:attrNameLst>
                                          <p:attrName>style.visibility</p:attrName>
                                        </p:attrNameLst>
                                      </p:cBhvr>
                                      <p:to>
                                        <p:strVal val="visible"/>
                                      </p:to>
                                    </p:set>
                                    <p:animEffect transition="in" filter="fade">
                                      <p:cBhvr>
                                        <p:cTn id="18" dur="1000"/>
                                        <p:tgtEl>
                                          <p:spTgt spid="383"/>
                                        </p:tgtEl>
                                      </p:cBhvr>
                                    </p:animEffect>
                                  </p:childTnLst>
                                </p:cTn>
                              </p:par>
                              <p:par>
                                <p:cTn id="19" presetID="10" presetClass="entr" presetSubtype="0" fill="hold" nodeType="withEffect">
                                  <p:stCondLst>
                                    <p:cond delay="0"/>
                                  </p:stCondLst>
                                  <p:childTnLst>
                                    <p:set>
                                      <p:cBhvr>
                                        <p:cTn id="20" dur="1" fill="hold">
                                          <p:stCondLst>
                                            <p:cond delay="0"/>
                                          </p:stCondLst>
                                        </p:cTn>
                                        <p:tgtEl>
                                          <p:spTgt spid="384"/>
                                        </p:tgtEl>
                                        <p:attrNameLst>
                                          <p:attrName>style.visibility</p:attrName>
                                        </p:attrNameLst>
                                      </p:cBhvr>
                                      <p:to>
                                        <p:strVal val="visible"/>
                                      </p:to>
                                    </p:set>
                                    <p:animEffect transition="in" filter="fade">
                                      <p:cBhvr>
                                        <p:cTn id="21" dur="1000"/>
                                        <p:tgtEl>
                                          <p:spTgt spid="384"/>
                                        </p:tgtEl>
                                      </p:cBhvr>
                                    </p:animEffect>
                                  </p:childTnLst>
                                </p:cTn>
                              </p:par>
                              <p:par>
                                <p:cTn id="22" presetID="10" presetClass="entr" presetSubtype="0" fill="hold" nodeType="withEffect">
                                  <p:stCondLst>
                                    <p:cond delay="0"/>
                                  </p:stCondLst>
                                  <p:childTnLst>
                                    <p:set>
                                      <p:cBhvr>
                                        <p:cTn id="23" dur="1" fill="hold">
                                          <p:stCondLst>
                                            <p:cond delay="0"/>
                                          </p:stCondLst>
                                        </p:cTn>
                                        <p:tgtEl>
                                          <p:spTgt spid="385"/>
                                        </p:tgtEl>
                                        <p:attrNameLst>
                                          <p:attrName>style.visibility</p:attrName>
                                        </p:attrNameLst>
                                      </p:cBhvr>
                                      <p:to>
                                        <p:strVal val="visible"/>
                                      </p:to>
                                    </p:set>
                                    <p:animEffect transition="in" filter="fade">
                                      <p:cBhvr>
                                        <p:cTn id="24" dur="1000"/>
                                        <p:tgtEl>
                                          <p:spTgt spid="385"/>
                                        </p:tgtEl>
                                      </p:cBhvr>
                                    </p:animEffect>
                                  </p:childTnLst>
                                </p:cTn>
                              </p:par>
                              <p:par>
                                <p:cTn id="25" presetID="10" presetClass="entr" presetSubtype="0" fill="hold" nodeType="withEffect">
                                  <p:stCondLst>
                                    <p:cond delay="0"/>
                                  </p:stCondLst>
                                  <p:childTnLst>
                                    <p:set>
                                      <p:cBhvr>
                                        <p:cTn id="26" dur="1" fill="hold">
                                          <p:stCondLst>
                                            <p:cond delay="0"/>
                                          </p:stCondLst>
                                        </p:cTn>
                                        <p:tgtEl>
                                          <p:spTgt spid="386"/>
                                        </p:tgtEl>
                                        <p:attrNameLst>
                                          <p:attrName>style.visibility</p:attrName>
                                        </p:attrNameLst>
                                      </p:cBhvr>
                                      <p:to>
                                        <p:strVal val="visible"/>
                                      </p:to>
                                    </p:set>
                                    <p:animEffect transition="in" filter="fade">
                                      <p:cBhvr>
                                        <p:cTn id="27" dur="1000"/>
                                        <p:tgtEl>
                                          <p:spTgt spid="386"/>
                                        </p:tgtEl>
                                      </p:cBhvr>
                                    </p:animEffect>
                                  </p:childTnLst>
                                </p:cTn>
                              </p:par>
                              <p:par>
                                <p:cTn id="28" presetID="10" presetClass="entr" presetSubtype="0" fill="hold" nodeType="withEffect">
                                  <p:stCondLst>
                                    <p:cond delay="0"/>
                                  </p:stCondLst>
                                  <p:childTnLst>
                                    <p:set>
                                      <p:cBhvr>
                                        <p:cTn id="29" dur="1" fill="hold">
                                          <p:stCondLst>
                                            <p:cond delay="0"/>
                                          </p:stCondLst>
                                        </p:cTn>
                                        <p:tgtEl>
                                          <p:spTgt spid="387"/>
                                        </p:tgtEl>
                                        <p:attrNameLst>
                                          <p:attrName>style.visibility</p:attrName>
                                        </p:attrNameLst>
                                      </p:cBhvr>
                                      <p:to>
                                        <p:strVal val="visible"/>
                                      </p:to>
                                    </p:set>
                                    <p:animEffect transition="in" filter="fade">
                                      <p:cBhvr>
                                        <p:cTn id="30" dur="1000"/>
                                        <p:tgtEl>
                                          <p:spTgt spid="387"/>
                                        </p:tgtEl>
                                      </p:cBhvr>
                                    </p:animEffect>
                                  </p:childTnLst>
                                </p:cTn>
                              </p:par>
                              <p:par>
                                <p:cTn id="31" presetID="10" presetClass="entr" presetSubtype="0" fill="hold" nodeType="withEffect">
                                  <p:stCondLst>
                                    <p:cond delay="0"/>
                                  </p:stCondLst>
                                  <p:childTnLst>
                                    <p:set>
                                      <p:cBhvr>
                                        <p:cTn id="32" dur="1" fill="hold">
                                          <p:stCondLst>
                                            <p:cond delay="0"/>
                                          </p:stCondLst>
                                        </p:cTn>
                                        <p:tgtEl>
                                          <p:spTgt spid="388"/>
                                        </p:tgtEl>
                                        <p:attrNameLst>
                                          <p:attrName>style.visibility</p:attrName>
                                        </p:attrNameLst>
                                      </p:cBhvr>
                                      <p:to>
                                        <p:strVal val="visible"/>
                                      </p:to>
                                    </p:set>
                                    <p:animEffect transition="in" filter="fade">
                                      <p:cBhvr>
                                        <p:cTn id="33" dur="1000"/>
                                        <p:tgtEl>
                                          <p:spTgt spid="388"/>
                                        </p:tgtEl>
                                      </p:cBhvr>
                                    </p:animEffect>
                                  </p:childTnLst>
                                </p:cTn>
                              </p:par>
                              <p:par>
                                <p:cTn id="34" presetID="10" presetClass="entr" presetSubtype="0" fill="hold" nodeType="withEffect">
                                  <p:stCondLst>
                                    <p:cond delay="0"/>
                                  </p:stCondLst>
                                  <p:childTnLst>
                                    <p:set>
                                      <p:cBhvr>
                                        <p:cTn id="35" dur="1" fill="hold">
                                          <p:stCondLst>
                                            <p:cond delay="0"/>
                                          </p:stCondLst>
                                        </p:cTn>
                                        <p:tgtEl>
                                          <p:spTgt spid="389"/>
                                        </p:tgtEl>
                                        <p:attrNameLst>
                                          <p:attrName>style.visibility</p:attrName>
                                        </p:attrNameLst>
                                      </p:cBhvr>
                                      <p:to>
                                        <p:strVal val="visible"/>
                                      </p:to>
                                    </p:set>
                                    <p:animEffect transition="in" filter="fade">
                                      <p:cBhvr>
                                        <p:cTn id="36" dur="1000"/>
                                        <p:tgtEl>
                                          <p:spTgt spid="389"/>
                                        </p:tgtEl>
                                      </p:cBhvr>
                                    </p:animEffect>
                                  </p:childTnLst>
                                </p:cTn>
                              </p:par>
                              <p:par>
                                <p:cTn id="37" presetID="10" presetClass="entr" presetSubtype="0" fill="hold" nodeType="withEffect">
                                  <p:stCondLst>
                                    <p:cond delay="0"/>
                                  </p:stCondLst>
                                  <p:childTnLst>
                                    <p:set>
                                      <p:cBhvr>
                                        <p:cTn id="38" dur="1" fill="hold">
                                          <p:stCondLst>
                                            <p:cond delay="0"/>
                                          </p:stCondLst>
                                        </p:cTn>
                                        <p:tgtEl>
                                          <p:spTgt spid="390"/>
                                        </p:tgtEl>
                                        <p:attrNameLst>
                                          <p:attrName>style.visibility</p:attrName>
                                        </p:attrNameLst>
                                      </p:cBhvr>
                                      <p:to>
                                        <p:strVal val="visible"/>
                                      </p:to>
                                    </p:set>
                                    <p:animEffect transition="in" filter="fade">
                                      <p:cBhvr>
                                        <p:cTn id="39" dur="1000"/>
                                        <p:tgtEl>
                                          <p:spTgt spid="390"/>
                                        </p:tgtEl>
                                      </p:cBhvr>
                                    </p:animEffect>
                                  </p:childTnLst>
                                </p:cTn>
                              </p:par>
                              <p:par>
                                <p:cTn id="40" presetID="10" presetClass="entr" presetSubtype="0" fill="hold" nodeType="withEffect">
                                  <p:stCondLst>
                                    <p:cond delay="0"/>
                                  </p:stCondLst>
                                  <p:childTnLst>
                                    <p:set>
                                      <p:cBhvr>
                                        <p:cTn id="41" dur="1" fill="hold">
                                          <p:stCondLst>
                                            <p:cond delay="0"/>
                                          </p:stCondLst>
                                        </p:cTn>
                                        <p:tgtEl>
                                          <p:spTgt spid="391"/>
                                        </p:tgtEl>
                                        <p:attrNameLst>
                                          <p:attrName>style.visibility</p:attrName>
                                        </p:attrNameLst>
                                      </p:cBhvr>
                                      <p:to>
                                        <p:strVal val="visible"/>
                                      </p:to>
                                    </p:set>
                                    <p:animEffect transition="in" filter="fade">
                                      <p:cBhvr>
                                        <p:cTn id="42" dur="1000"/>
                                        <p:tgtEl>
                                          <p:spTgt spid="391"/>
                                        </p:tgtEl>
                                      </p:cBhvr>
                                    </p:animEffect>
                                  </p:childTnLst>
                                </p:cTn>
                              </p:par>
                              <p:par>
                                <p:cTn id="43" presetID="10" presetClass="entr" presetSubtype="0" fill="hold" nodeType="withEffect">
                                  <p:stCondLst>
                                    <p:cond delay="0"/>
                                  </p:stCondLst>
                                  <p:childTnLst>
                                    <p:set>
                                      <p:cBhvr>
                                        <p:cTn id="44" dur="1" fill="hold">
                                          <p:stCondLst>
                                            <p:cond delay="0"/>
                                          </p:stCondLst>
                                        </p:cTn>
                                        <p:tgtEl>
                                          <p:spTgt spid="392"/>
                                        </p:tgtEl>
                                        <p:attrNameLst>
                                          <p:attrName>style.visibility</p:attrName>
                                        </p:attrNameLst>
                                      </p:cBhvr>
                                      <p:to>
                                        <p:strVal val="visible"/>
                                      </p:to>
                                    </p:set>
                                    <p:animEffect transition="in" filter="fade">
                                      <p:cBhvr>
                                        <p:cTn id="45" dur="1000"/>
                                        <p:tgtEl>
                                          <p:spTgt spid="392"/>
                                        </p:tgtEl>
                                      </p:cBhvr>
                                    </p:animEffect>
                                  </p:childTnLst>
                                </p:cTn>
                              </p:par>
                              <p:par>
                                <p:cTn id="46" presetID="10" presetClass="entr" presetSubtype="0" fill="hold" nodeType="withEffect">
                                  <p:stCondLst>
                                    <p:cond delay="0"/>
                                  </p:stCondLst>
                                  <p:childTnLst>
                                    <p:set>
                                      <p:cBhvr>
                                        <p:cTn id="47" dur="1" fill="hold">
                                          <p:stCondLst>
                                            <p:cond delay="0"/>
                                          </p:stCondLst>
                                        </p:cTn>
                                        <p:tgtEl>
                                          <p:spTgt spid="393"/>
                                        </p:tgtEl>
                                        <p:attrNameLst>
                                          <p:attrName>style.visibility</p:attrName>
                                        </p:attrNameLst>
                                      </p:cBhvr>
                                      <p:to>
                                        <p:strVal val="visible"/>
                                      </p:to>
                                    </p:set>
                                    <p:animEffect transition="in" filter="fade">
                                      <p:cBhvr>
                                        <p:cTn id="48" dur="1000"/>
                                        <p:tgtEl>
                                          <p:spTgt spid="39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95"/>
                                        </p:tgtEl>
                                        <p:attrNameLst>
                                          <p:attrName>style.visibility</p:attrName>
                                        </p:attrNameLst>
                                      </p:cBhvr>
                                      <p:to>
                                        <p:strVal val="visible"/>
                                      </p:to>
                                    </p:set>
                                    <p:animEffect transition="in" filter="fade">
                                      <p:cBhvr>
                                        <p:cTn id="53" dur="1000"/>
                                        <p:tgtEl>
                                          <p:spTgt spid="39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96"/>
                                        </p:tgtEl>
                                        <p:attrNameLst>
                                          <p:attrName>style.visibility</p:attrName>
                                        </p:attrNameLst>
                                      </p:cBhvr>
                                      <p:to>
                                        <p:strVal val="visible"/>
                                      </p:to>
                                    </p:set>
                                    <p:animEffect transition="in" filter="fade">
                                      <p:cBhvr>
                                        <p:cTn id="58" dur="1000"/>
                                        <p:tgtEl>
                                          <p:spTgt spid="396"/>
                                        </p:tgtEl>
                                      </p:cBhvr>
                                    </p:animEffect>
                                  </p:childTnLst>
                                </p:cTn>
                              </p:par>
                              <p:par>
                                <p:cTn id="59" presetID="10" presetClass="entr" presetSubtype="0" fill="hold" nodeType="withEffect">
                                  <p:stCondLst>
                                    <p:cond delay="0"/>
                                  </p:stCondLst>
                                  <p:childTnLst>
                                    <p:set>
                                      <p:cBhvr>
                                        <p:cTn id="60" dur="1" fill="hold">
                                          <p:stCondLst>
                                            <p:cond delay="0"/>
                                          </p:stCondLst>
                                        </p:cTn>
                                        <p:tgtEl>
                                          <p:spTgt spid="397"/>
                                        </p:tgtEl>
                                        <p:attrNameLst>
                                          <p:attrName>style.visibility</p:attrName>
                                        </p:attrNameLst>
                                      </p:cBhvr>
                                      <p:to>
                                        <p:strVal val="visible"/>
                                      </p:to>
                                    </p:set>
                                    <p:animEffect transition="in" filter="fade">
                                      <p:cBhvr>
                                        <p:cTn id="61" dur="1000"/>
                                        <p:tgtEl>
                                          <p:spTgt spid="39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1"/>
                                        <p:tgtEl>
                                          <p:spTgt spid="396"/>
                                        </p:tgtEl>
                                      </p:cBhvr>
                                    </p:animEffect>
                                    <p:set>
                                      <p:cBhvr>
                                        <p:cTn id="66" dur="1" fill="hold">
                                          <p:stCondLst>
                                            <p:cond delay="0"/>
                                          </p:stCondLst>
                                        </p:cTn>
                                        <p:tgtEl>
                                          <p:spTgt spid="396"/>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398"/>
                                        </p:tgtEl>
                                        <p:attrNameLst>
                                          <p:attrName>style.visibility</p:attrName>
                                        </p:attrNameLst>
                                      </p:cBhvr>
                                      <p:to>
                                        <p:strVal val="visible"/>
                                      </p:to>
                                    </p:set>
                                    <p:animEffect transition="in" filter="fade">
                                      <p:cBhvr>
                                        <p:cTn id="69" dur="2100"/>
                                        <p:tgtEl>
                                          <p:spTgt spid="398"/>
                                        </p:tgtEl>
                                      </p:cBhvr>
                                    </p:animEffect>
                                  </p:childTnLst>
                                </p:cTn>
                              </p:par>
                              <p:par>
                                <p:cTn id="70" presetID="10" presetClass="entr" presetSubtype="0" fill="hold" nodeType="withEffect">
                                  <p:stCondLst>
                                    <p:cond delay="0"/>
                                  </p:stCondLst>
                                  <p:childTnLst>
                                    <p:set>
                                      <p:cBhvr>
                                        <p:cTn id="71" dur="1" fill="hold">
                                          <p:stCondLst>
                                            <p:cond delay="0"/>
                                          </p:stCondLst>
                                        </p:cTn>
                                        <p:tgtEl>
                                          <p:spTgt spid="399"/>
                                        </p:tgtEl>
                                        <p:attrNameLst>
                                          <p:attrName>style.visibility</p:attrName>
                                        </p:attrNameLst>
                                      </p:cBhvr>
                                      <p:to>
                                        <p:strVal val="visible"/>
                                      </p:to>
                                    </p:set>
                                    <p:animEffect transition="in" filter="fade">
                                      <p:cBhvr>
                                        <p:cTn id="72" dur="1500"/>
                                        <p:tgtEl>
                                          <p:spTgt spid="39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96"/>
                                        </p:tgtEl>
                                        <p:attrNameLst>
                                          <p:attrName>style.visibility</p:attrName>
                                        </p:attrNameLst>
                                      </p:cBhvr>
                                      <p:to>
                                        <p:strVal val="visible"/>
                                      </p:to>
                                    </p:set>
                                    <p:animEffect transition="in" filter="fade">
                                      <p:cBhvr>
                                        <p:cTn id="77" dur="1000"/>
                                        <p:tgtEl>
                                          <p:spTgt spid="396"/>
                                        </p:tgtEl>
                                      </p:cBhvr>
                                    </p:animEffect>
                                  </p:childTnLst>
                                </p:cTn>
                              </p:par>
                              <p:par>
                                <p:cTn id="78" presetID="10" presetClass="entr" presetSubtype="0" fill="hold" nodeType="withEffect">
                                  <p:stCondLst>
                                    <p:cond delay="0"/>
                                  </p:stCondLst>
                                  <p:childTnLst>
                                    <p:set>
                                      <p:cBhvr>
                                        <p:cTn id="79" dur="1" fill="hold">
                                          <p:stCondLst>
                                            <p:cond delay="0"/>
                                          </p:stCondLst>
                                        </p:cTn>
                                        <p:tgtEl>
                                          <p:spTgt spid="400"/>
                                        </p:tgtEl>
                                        <p:attrNameLst>
                                          <p:attrName>style.visibility</p:attrName>
                                        </p:attrNameLst>
                                      </p:cBhvr>
                                      <p:to>
                                        <p:strVal val="visible"/>
                                      </p:to>
                                    </p:set>
                                    <p:animEffect transition="in" filter="fade">
                                      <p:cBhvr>
                                        <p:cTn id="80" dur="1000"/>
                                        <p:tgtEl>
                                          <p:spTgt spid="400"/>
                                        </p:tgtEl>
                                      </p:cBhvr>
                                    </p:animEffect>
                                  </p:childTnLst>
                                </p:cTn>
                              </p:par>
                              <p:par>
                                <p:cTn id="81" presetID="10" presetClass="entr" presetSubtype="0" fill="hold" nodeType="withEffect">
                                  <p:stCondLst>
                                    <p:cond delay="0"/>
                                  </p:stCondLst>
                                  <p:childTnLst>
                                    <p:set>
                                      <p:cBhvr>
                                        <p:cTn id="82" dur="1" fill="hold">
                                          <p:stCondLst>
                                            <p:cond delay="0"/>
                                          </p:stCondLst>
                                        </p:cTn>
                                        <p:tgtEl>
                                          <p:spTgt spid="401"/>
                                        </p:tgtEl>
                                        <p:attrNameLst>
                                          <p:attrName>style.visibility</p:attrName>
                                        </p:attrNameLst>
                                      </p:cBhvr>
                                      <p:to>
                                        <p:strVal val="visible"/>
                                      </p:to>
                                    </p:set>
                                    <p:animEffect transition="in" filter="fade">
                                      <p:cBhvr>
                                        <p:cTn id="83" dur="1000"/>
                                        <p:tgtEl>
                                          <p:spTgt spid="401"/>
                                        </p:tgtEl>
                                      </p:cBhvr>
                                    </p:animEffect>
                                  </p:childTnLst>
                                </p:cTn>
                              </p:par>
                              <p:par>
                                <p:cTn id="84" presetID="1" presetClass="exit" presetSubtype="0" fill="hold" nodeType="withEffect">
                                  <p:stCondLst>
                                    <p:cond delay="0"/>
                                  </p:stCondLst>
                                  <p:childTnLst>
                                    <p:set>
                                      <p:cBhvr>
                                        <p:cTn id="85" dur="1" fill="hold">
                                          <p:stCondLst>
                                            <p:cond delay="0"/>
                                          </p:stCondLst>
                                        </p:cTn>
                                        <p:tgtEl>
                                          <p:spTgt spid="398"/>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96"/>
                                        </p:tgtEl>
                                        <p:attrNameLst>
                                          <p:attrName>style.visibility</p:attrName>
                                        </p:attrNameLst>
                                      </p:cBhvr>
                                      <p:to>
                                        <p:strVal val="visible"/>
                                      </p:to>
                                    </p:set>
                                    <p:animEffect transition="in" filter="fade">
                                      <p:cBhvr>
                                        <p:cTn id="90" dur="1000"/>
                                        <p:tgtEl>
                                          <p:spTgt spid="396"/>
                                        </p:tgtEl>
                                      </p:cBhvr>
                                    </p:animEffect>
                                  </p:childTnLst>
                                </p:cTn>
                              </p:par>
                              <p:par>
                                <p:cTn id="91" presetID="10" presetClass="entr" presetSubtype="0" fill="hold" nodeType="withEffect">
                                  <p:stCondLst>
                                    <p:cond delay="0"/>
                                  </p:stCondLst>
                                  <p:childTnLst>
                                    <p:set>
                                      <p:cBhvr>
                                        <p:cTn id="92" dur="1" fill="hold">
                                          <p:stCondLst>
                                            <p:cond delay="0"/>
                                          </p:stCondLst>
                                        </p:cTn>
                                        <p:tgtEl>
                                          <p:spTgt spid="402"/>
                                        </p:tgtEl>
                                        <p:attrNameLst>
                                          <p:attrName>style.visibility</p:attrName>
                                        </p:attrNameLst>
                                      </p:cBhvr>
                                      <p:to>
                                        <p:strVal val="visible"/>
                                      </p:to>
                                    </p:set>
                                    <p:animEffect transition="in" filter="fade">
                                      <p:cBhvr>
                                        <p:cTn id="93" dur="1000"/>
                                        <p:tgtEl>
                                          <p:spTgt spid="402"/>
                                        </p:tgtEl>
                                      </p:cBhvr>
                                    </p:animEffect>
                                  </p:childTnLst>
                                </p:cTn>
                              </p:par>
                              <p:par>
                                <p:cTn id="94" presetID="1" presetClass="exit" presetSubtype="0" fill="hold" nodeType="withEffect">
                                  <p:stCondLst>
                                    <p:cond delay="0"/>
                                  </p:stCondLst>
                                  <p:childTnLst>
                                    <p:set>
                                      <p:cBhvr>
                                        <p:cTn id="95" dur="1" fill="hold">
                                          <p:stCondLst>
                                            <p:cond delay="0"/>
                                          </p:stCondLst>
                                        </p:cTn>
                                        <p:tgtEl>
                                          <p:spTgt spid="400"/>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403"/>
                                        </p:tgtEl>
                                        <p:attrNameLst>
                                          <p:attrName>style.visibility</p:attrName>
                                        </p:attrNameLst>
                                      </p:cBhvr>
                                      <p:to>
                                        <p:strVal val="visible"/>
                                      </p:to>
                                    </p:set>
                                    <p:animEffect transition="in" filter="fade">
                                      <p:cBhvr>
                                        <p:cTn id="98" dur="1800"/>
                                        <p:tgtEl>
                                          <p:spTgt spid="403"/>
                                        </p:tgtEl>
                                      </p:cBhvr>
                                    </p:animEffect>
                                  </p:childTnLst>
                                </p:cTn>
                              </p:par>
                              <p:par>
                                <p:cTn id="99" presetID="10" presetClass="entr" presetSubtype="0" fill="hold" nodeType="withEffect">
                                  <p:stCondLst>
                                    <p:cond delay="0"/>
                                  </p:stCondLst>
                                  <p:childTnLst>
                                    <p:set>
                                      <p:cBhvr>
                                        <p:cTn id="100" dur="1" fill="hold">
                                          <p:stCondLst>
                                            <p:cond delay="0"/>
                                          </p:stCondLst>
                                        </p:cTn>
                                        <p:tgtEl>
                                          <p:spTgt spid="404"/>
                                        </p:tgtEl>
                                        <p:attrNameLst>
                                          <p:attrName>style.visibility</p:attrName>
                                        </p:attrNameLst>
                                      </p:cBhvr>
                                      <p:to>
                                        <p:strVal val="visible"/>
                                      </p:to>
                                    </p:set>
                                    <p:animEffect transition="in" filter="fade">
                                      <p:cBhvr>
                                        <p:cTn id="101" dur="1000"/>
                                        <p:tgtEl>
                                          <p:spTgt spid="404"/>
                                        </p:tgtEl>
                                      </p:cBhvr>
                                    </p:animEffect>
                                  </p:childTnLst>
                                </p:cTn>
                              </p:par>
                              <p:par>
                                <p:cTn id="102" presetID="10" presetClass="entr" presetSubtype="0" fill="hold" nodeType="withEffect">
                                  <p:stCondLst>
                                    <p:cond delay="0"/>
                                  </p:stCondLst>
                                  <p:childTnLst>
                                    <p:set>
                                      <p:cBhvr>
                                        <p:cTn id="103" dur="1" fill="hold">
                                          <p:stCondLst>
                                            <p:cond delay="0"/>
                                          </p:stCondLst>
                                        </p:cTn>
                                        <p:tgtEl>
                                          <p:spTgt spid="405"/>
                                        </p:tgtEl>
                                        <p:attrNameLst>
                                          <p:attrName>style.visibility</p:attrName>
                                        </p:attrNameLst>
                                      </p:cBhvr>
                                      <p:to>
                                        <p:strVal val="visible"/>
                                      </p:to>
                                    </p:set>
                                    <p:animEffect transition="in" filter="fade">
                                      <p:cBhvr>
                                        <p:cTn id="104" dur="1000"/>
                                        <p:tgtEl>
                                          <p:spTgt spid="40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06"/>
                                        </p:tgtEl>
                                        <p:attrNameLst>
                                          <p:attrName>style.visibility</p:attrName>
                                        </p:attrNameLst>
                                      </p:cBhvr>
                                      <p:to>
                                        <p:strVal val="visible"/>
                                      </p:to>
                                    </p:set>
                                    <p:animEffect transition="in" filter="fade">
                                      <p:cBhvr>
                                        <p:cTn id="109" dur="1000"/>
                                        <p:tgtEl>
                                          <p:spTgt spid="406"/>
                                        </p:tgtEl>
                                      </p:cBhvr>
                                    </p:animEffect>
                                  </p:childTnLst>
                                </p:cTn>
                              </p:par>
                              <p:par>
                                <p:cTn id="110" presetID="10" presetClass="entr" presetSubtype="0" fill="hold" nodeType="withEffect">
                                  <p:stCondLst>
                                    <p:cond delay="0"/>
                                  </p:stCondLst>
                                  <p:childTnLst>
                                    <p:set>
                                      <p:cBhvr>
                                        <p:cTn id="111" dur="1" fill="hold">
                                          <p:stCondLst>
                                            <p:cond delay="0"/>
                                          </p:stCondLst>
                                        </p:cTn>
                                        <p:tgtEl>
                                          <p:spTgt spid="407"/>
                                        </p:tgtEl>
                                        <p:attrNameLst>
                                          <p:attrName>style.visibility</p:attrName>
                                        </p:attrNameLst>
                                      </p:cBhvr>
                                      <p:to>
                                        <p:strVal val="visible"/>
                                      </p:to>
                                    </p:set>
                                    <p:animEffect transition="in" filter="fade">
                                      <p:cBhvr>
                                        <p:cTn id="112" dur="1000"/>
                                        <p:tgtEl>
                                          <p:spTgt spid="407"/>
                                        </p:tgtEl>
                                      </p:cBhvr>
                                    </p:animEffect>
                                  </p:childTnLst>
                                </p:cTn>
                              </p:par>
                              <p:par>
                                <p:cTn id="113" presetID="10" presetClass="entr" presetSubtype="0" fill="hold" nodeType="withEffect">
                                  <p:stCondLst>
                                    <p:cond delay="0"/>
                                  </p:stCondLst>
                                  <p:childTnLst>
                                    <p:set>
                                      <p:cBhvr>
                                        <p:cTn id="114" dur="1" fill="hold">
                                          <p:stCondLst>
                                            <p:cond delay="0"/>
                                          </p:stCondLst>
                                        </p:cTn>
                                        <p:tgtEl>
                                          <p:spTgt spid="409"/>
                                        </p:tgtEl>
                                        <p:attrNameLst>
                                          <p:attrName>style.visibility</p:attrName>
                                        </p:attrNameLst>
                                      </p:cBhvr>
                                      <p:to>
                                        <p:strVal val="visible"/>
                                      </p:to>
                                    </p:set>
                                    <p:animEffect transition="in" filter="fade">
                                      <p:cBhvr>
                                        <p:cTn id="115" dur="1000"/>
                                        <p:tgtEl>
                                          <p:spTgt spid="409"/>
                                        </p:tgtEl>
                                      </p:cBhvr>
                                    </p:animEffect>
                                  </p:childTnLst>
                                </p:cTn>
                              </p:par>
                              <p:par>
                                <p:cTn id="116" presetID="10" presetClass="entr" presetSubtype="0" fill="hold" nodeType="withEffect">
                                  <p:stCondLst>
                                    <p:cond delay="0"/>
                                  </p:stCondLst>
                                  <p:childTnLst>
                                    <p:set>
                                      <p:cBhvr>
                                        <p:cTn id="117" dur="1" fill="hold">
                                          <p:stCondLst>
                                            <p:cond delay="0"/>
                                          </p:stCondLst>
                                        </p:cTn>
                                        <p:tgtEl>
                                          <p:spTgt spid="410"/>
                                        </p:tgtEl>
                                        <p:attrNameLst>
                                          <p:attrName>style.visibility</p:attrName>
                                        </p:attrNameLst>
                                      </p:cBhvr>
                                      <p:to>
                                        <p:strVal val="visible"/>
                                      </p:to>
                                    </p:set>
                                    <p:animEffect transition="in" filter="fade">
                                      <p:cBhvr>
                                        <p:cTn id="118" dur="1000"/>
                                        <p:tgtEl>
                                          <p:spTgt spid="410"/>
                                        </p:tgtEl>
                                      </p:cBhvr>
                                    </p:animEffect>
                                  </p:childTnLst>
                                </p:cTn>
                              </p:par>
                              <p:par>
                                <p:cTn id="119" presetID="10" presetClass="entr" presetSubtype="0" fill="hold" nodeType="withEffect">
                                  <p:stCondLst>
                                    <p:cond delay="0"/>
                                  </p:stCondLst>
                                  <p:childTnLst>
                                    <p:set>
                                      <p:cBhvr>
                                        <p:cTn id="120" dur="1" fill="hold">
                                          <p:stCondLst>
                                            <p:cond delay="0"/>
                                          </p:stCondLst>
                                        </p:cTn>
                                        <p:tgtEl>
                                          <p:spTgt spid="408"/>
                                        </p:tgtEl>
                                        <p:attrNameLst>
                                          <p:attrName>style.visibility</p:attrName>
                                        </p:attrNameLst>
                                      </p:cBhvr>
                                      <p:to>
                                        <p:strVal val="visible"/>
                                      </p:to>
                                    </p:set>
                                    <p:animEffect transition="in" filter="fade">
                                      <p:cBhvr>
                                        <p:cTn id="121" dur="1000"/>
                                        <p:tgtEl>
                                          <p:spTgt spid="408"/>
                                        </p:tgtEl>
                                      </p:cBhvr>
                                    </p:animEffect>
                                  </p:childTnLst>
                                </p:cTn>
                              </p:par>
                              <p:par>
                                <p:cTn id="122" presetID="10" presetClass="entr" presetSubtype="0" fill="hold" nodeType="withEffect">
                                  <p:stCondLst>
                                    <p:cond delay="0"/>
                                  </p:stCondLst>
                                  <p:childTnLst>
                                    <p:set>
                                      <p:cBhvr>
                                        <p:cTn id="123" dur="1" fill="hold">
                                          <p:stCondLst>
                                            <p:cond delay="0"/>
                                          </p:stCondLst>
                                        </p:cTn>
                                        <p:tgtEl>
                                          <p:spTgt spid="411"/>
                                        </p:tgtEl>
                                        <p:attrNameLst>
                                          <p:attrName>style.visibility</p:attrName>
                                        </p:attrNameLst>
                                      </p:cBhvr>
                                      <p:to>
                                        <p:strVal val="visible"/>
                                      </p:to>
                                    </p:set>
                                    <p:animEffect transition="in" filter="fade">
                                      <p:cBhvr>
                                        <p:cTn id="124" dur="1000"/>
                                        <p:tgtEl>
                                          <p:spTgt spid="411"/>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80"/>
                                        </p:tgtEl>
                                        <p:attrNameLst>
                                          <p:attrName>style.visibility</p:attrName>
                                        </p:attrNameLst>
                                      </p:cBhvr>
                                      <p:to>
                                        <p:strVal val="visible"/>
                                      </p:to>
                                    </p:set>
                                    <p:animEffect transition="in" filter="fade">
                                      <p:cBhvr>
                                        <p:cTn id="129" dur="1000"/>
                                        <p:tgtEl>
                                          <p:spTgt spid="380"/>
                                        </p:tgtEl>
                                      </p:cBhvr>
                                    </p:animEffect>
                                  </p:childTnLst>
                                </p:cTn>
                              </p:par>
                              <p:par>
                                <p:cTn id="130" presetID="1" presetClass="exit" presetSubtype="0" fill="hold" nodeType="withEffect">
                                  <p:stCondLst>
                                    <p:cond delay="0"/>
                                  </p:stCondLst>
                                  <p:childTnLst>
                                    <p:set>
                                      <p:cBhvr>
                                        <p:cTn id="131" dur="1" fill="hold">
                                          <p:stCondLst>
                                            <p:cond delay="0"/>
                                          </p:stCondLst>
                                        </p:cTn>
                                        <p:tgtEl>
                                          <p:spTgt spid="403"/>
                                        </p:tgtEl>
                                        <p:attrNameLst>
                                          <p:attrName>style.visibility</p:attrName>
                                        </p:attrNameLst>
                                      </p:cBhvr>
                                      <p:to>
                                        <p:strVal val="hidden"/>
                                      </p:to>
                                    </p:set>
                                  </p:childTnLst>
                                </p:cTn>
                              </p:par>
                              <p:par>
                                <p:cTn id="132" presetID="1" presetClass="exit" presetSubtype="0" fill="hold" nodeType="withEffect">
                                  <p:stCondLst>
                                    <p:cond delay="0"/>
                                  </p:stCondLst>
                                  <p:childTnLst>
                                    <p:set>
                                      <p:cBhvr>
                                        <p:cTn id="133" dur="1" fill="hold">
                                          <p:stCondLst>
                                            <p:cond delay="0"/>
                                          </p:stCondLst>
                                        </p:cTn>
                                        <p:tgtEl>
                                          <p:spTgt spid="404"/>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407"/>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396"/>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402"/>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406"/>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409"/>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410"/>
                                        </p:tgtEl>
                                        <p:attrNameLst>
                                          <p:attrName>style.visibility</p:attrName>
                                        </p:attrNameLst>
                                      </p:cBhvr>
                                      <p:to>
                                        <p:strVal val="hidden"/>
                                      </p:to>
                                    </p:set>
                                  </p:childTnLst>
                                </p:cTn>
                              </p:par>
                              <p:par>
                                <p:cTn id="146" presetID="1" presetClass="exit" presetSubtype="0" fill="hold" nodeType="withEffect">
                                  <p:stCondLst>
                                    <p:cond delay="0"/>
                                  </p:stCondLst>
                                  <p:childTnLst>
                                    <p:set>
                                      <p:cBhvr>
                                        <p:cTn id="147" dur="1" fill="hold">
                                          <p:stCondLst>
                                            <p:cond delay="0"/>
                                          </p:stCondLst>
                                        </p:cTn>
                                        <p:tgtEl>
                                          <p:spTgt spid="40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412"/>
                                        </p:tgtEl>
                                        <p:attrNameLst>
                                          <p:attrName>style.visibility</p:attrName>
                                        </p:attrNameLst>
                                      </p:cBhvr>
                                      <p:to>
                                        <p:strVal val="visible"/>
                                      </p:to>
                                    </p:set>
                                    <p:animEffect transition="in" filter="fade">
                                      <p:cBhvr>
                                        <p:cTn id="152" dur="2900"/>
                                        <p:tgtEl>
                                          <p:spTgt spid="41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13"/>
                                        </p:tgtEl>
                                        <p:attrNameLst>
                                          <p:attrName>style.visibility</p:attrName>
                                        </p:attrNameLst>
                                      </p:cBhvr>
                                      <p:to>
                                        <p:strVal val="visible"/>
                                      </p:to>
                                    </p:set>
                                    <p:animEffect transition="in" filter="fade">
                                      <p:cBhvr>
                                        <p:cTn id="157" dur="1000"/>
                                        <p:tgtEl>
                                          <p:spTgt spid="413"/>
                                        </p:tgtEl>
                                      </p:cBhvr>
                                    </p:animEffect>
                                  </p:childTnLst>
                                </p:cTn>
                              </p:par>
                              <p:par>
                                <p:cTn id="158" presetID="10" presetClass="entr" presetSubtype="0" fill="hold" nodeType="withEffect">
                                  <p:stCondLst>
                                    <p:cond delay="0"/>
                                  </p:stCondLst>
                                  <p:childTnLst>
                                    <p:set>
                                      <p:cBhvr>
                                        <p:cTn id="159" dur="1" fill="hold">
                                          <p:stCondLst>
                                            <p:cond delay="0"/>
                                          </p:stCondLst>
                                        </p:cTn>
                                        <p:tgtEl>
                                          <p:spTgt spid="414"/>
                                        </p:tgtEl>
                                        <p:attrNameLst>
                                          <p:attrName>style.visibility</p:attrName>
                                        </p:attrNameLst>
                                      </p:cBhvr>
                                      <p:to>
                                        <p:strVal val="visible"/>
                                      </p:to>
                                    </p:set>
                                    <p:animEffect transition="in" filter="fade">
                                      <p:cBhvr>
                                        <p:cTn id="160" dur="1000"/>
                                        <p:tgtEl>
                                          <p:spTgt spid="414"/>
                                        </p:tgtEl>
                                      </p:cBhvr>
                                    </p:animEffect>
                                  </p:childTnLst>
                                </p:cTn>
                              </p:par>
                              <p:par>
                                <p:cTn id="161" presetID="10" presetClass="entr" presetSubtype="0" fill="hold" nodeType="withEffect">
                                  <p:stCondLst>
                                    <p:cond delay="0"/>
                                  </p:stCondLst>
                                  <p:childTnLst>
                                    <p:set>
                                      <p:cBhvr>
                                        <p:cTn id="162" dur="1" fill="hold">
                                          <p:stCondLst>
                                            <p:cond delay="0"/>
                                          </p:stCondLst>
                                        </p:cTn>
                                        <p:tgtEl>
                                          <p:spTgt spid="415"/>
                                        </p:tgtEl>
                                        <p:attrNameLst>
                                          <p:attrName>style.visibility</p:attrName>
                                        </p:attrNameLst>
                                      </p:cBhvr>
                                      <p:to>
                                        <p:strVal val="visible"/>
                                      </p:to>
                                    </p:set>
                                    <p:animEffect transition="in" filter="fade">
                                      <p:cBhvr>
                                        <p:cTn id="163" dur="1000"/>
                                        <p:tgtEl>
                                          <p:spTgt spid="415"/>
                                        </p:tgtEl>
                                      </p:cBhvr>
                                    </p:animEffect>
                                  </p:childTnLst>
                                </p:cTn>
                              </p:par>
                              <p:par>
                                <p:cTn id="164" presetID="10" presetClass="entr" presetSubtype="0" fill="hold" nodeType="withEffect">
                                  <p:stCondLst>
                                    <p:cond delay="0"/>
                                  </p:stCondLst>
                                  <p:childTnLst>
                                    <p:set>
                                      <p:cBhvr>
                                        <p:cTn id="165" dur="1" fill="hold">
                                          <p:stCondLst>
                                            <p:cond delay="0"/>
                                          </p:stCondLst>
                                        </p:cTn>
                                        <p:tgtEl>
                                          <p:spTgt spid="416"/>
                                        </p:tgtEl>
                                        <p:attrNameLst>
                                          <p:attrName>style.visibility</p:attrName>
                                        </p:attrNameLst>
                                      </p:cBhvr>
                                      <p:to>
                                        <p:strVal val="visible"/>
                                      </p:to>
                                    </p:set>
                                    <p:animEffect transition="in" filter="fade">
                                      <p:cBhvr>
                                        <p:cTn id="166" dur="1000"/>
                                        <p:tgtEl>
                                          <p:spTgt spid="416"/>
                                        </p:tgtEl>
                                      </p:cBhvr>
                                    </p:animEffect>
                                  </p:childTnLst>
                                </p:cTn>
                              </p:par>
                              <p:par>
                                <p:cTn id="167" presetID="10" presetClass="entr" presetSubtype="0" fill="hold" nodeType="withEffect">
                                  <p:stCondLst>
                                    <p:cond delay="0"/>
                                  </p:stCondLst>
                                  <p:childTnLst>
                                    <p:set>
                                      <p:cBhvr>
                                        <p:cTn id="168" dur="1" fill="hold">
                                          <p:stCondLst>
                                            <p:cond delay="0"/>
                                          </p:stCondLst>
                                        </p:cTn>
                                        <p:tgtEl>
                                          <p:spTgt spid="417"/>
                                        </p:tgtEl>
                                        <p:attrNameLst>
                                          <p:attrName>style.visibility</p:attrName>
                                        </p:attrNameLst>
                                      </p:cBhvr>
                                      <p:to>
                                        <p:strVal val="visible"/>
                                      </p:to>
                                    </p:set>
                                    <p:animEffect transition="in" filter="fade">
                                      <p:cBhvr>
                                        <p:cTn id="169" dur="1000"/>
                                        <p:tgtEl>
                                          <p:spTgt spid="417"/>
                                        </p:tgtEl>
                                      </p:cBhvr>
                                    </p:animEffect>
                                  </p:childTnLst>
                                </p:cTn>
                              </p:par>
                              <p:par>
                                <p:cTn id="170" presetID="10" presetClass="entr" presetSubtype="0" fill="hold" nodeType="withEffect">
                                  <p:stCondLst>
                                    <p:cond delay="0"/>
                                  </p:stCondLst>
                                  <p:childTnLst>
                                    <p:set>
                                      <p:cBhvr>
                                        <p:cTn id="171" dur="1" fill="hold">
                                          <p:stCondLst>
                                            <p:cond delay="0"/>
                                          </p:stCondLst>
                                        </p:cTn>
                                        <p:tgtEl>
                                          <p:spTgt spid="418"/>
                                        </p:tgtEl>
                                        <p:attrNameLst>
                                          <p:attrName>style.visibility</p:attrName>
                                        </p:attrNameLst>
                                      </p:cBhvr>
                                      <p:to>
                                        <p:strVal val="visible"/>
                                      </p:to>
                                    </p:set>
                                    <p:animEffect transition="in" filter="fade">
                                      <p:cBhvr>
                                        <p:cTn id="172" dur="1000"/>
                                        <p:tgtEl>
                                          <p:spTgt spid="418"/>
                                        </p:tgtEl>
                                      </p:cBhvr>
                                    </p:animEffect>
                                  </p:childTnLst>
                                </p:cTn>
                              </p:par>
                              <p:par>
                                <p:cTn id="173" presetID="10" presetClass="entr" presetSubtype="0" fill="hold" nodeType="withEffect">
                                  <p:stCondLst>
                                    <p:cond delay="0"/>
                                  </p:stCondLst>
                                  <p:childTnLst>
                                    <p:set>
                                      <p:cBhvr>
                                        <p:cTn id="174" dur="1" fill="hold">
                                          <p:stCondLst>
                                            <p:cond delay="0"/>
                                          </p:stCondLst>
                                        </p:cTn>
                                        <p:tgtEl>
                                          <p:spTgt spid="419"/>
                                        </p:tgtEl>
                                        <p:attrNameLst>
                                          <p:attrName>style.visibility</p:attrName>
                                        </p:attrNameLst>
                                      </p:cBhvr>
                                      <p:to>
                                        <p:strVal val="visible"/>
                                      </p:to>
                                    </p:set>
                                    <p:animEffect transition="in" filter="fade">
                                      <p:cBhvr>
                                        <p:cTn id="175" dur="1000"/>
                                        <p:tgtEl>
                                          <p:spTgt spid="419"/>
                                        </p:tgtEl>
                                      </p:cBhvr>
                                    </p:animEffect>
                                  </p:childTnLst>
                                </p:cTn>
                              </p:par>
                              <p:par>
                                <p:cTn id="176" presetID="10" presetClass="entr" presetSubtype="0" fill="hold" nodeType="withEffect">
                                  <p:stCondLst>
                                    <p:cond delay="0"/>
                                  </p:stCondLst>
                                  <p:childTnLst>
                                    <p:set>
                                      <p:cBhvr>
                                        <p:cTn id="177" dur="1" fill="hold">
                                          <p:stCondLst>
                                            <p:cond delay="0"/>
                                          </p:stCondLst>
                                        </p:cTn>
                                        <p:tgtEl>
                                          <p:spTgt spid="420"/>
                                        </p:tgtEl>
                                        <p:attrNameLst>
                                          <p:attrName>style.visibility</p:attrName>
                                        </p:attrNameLst>
                                      </p:cBhvr>
                                      <p:to>
                                        <p:strVal val="visible"/>
                                      </p:to>
                                    </p:set>
                                    <p:animEffect transition="in" filter="fade">
                                      <p:cBhvr>
                                        <p:cTn id="178" dur="1000"/>
                                        <p:tgtEl>
                                          <p:spTgt spid="420"/>
                                        </p:tgtEl>
                                      </p:cBhvr>
                                    </p:animEffect>
                                  </p:childTnLst>
                                </p:cTn>
                              </p:par>
                              <p:par>
                                <p:cTn id="179" presetID="10" presetClass="entr" presetSubtype="0" fill="hold" nodeType="withEffect">
                                  <p:stCondLst>
                                    <p:cond delay="0"/>
                                  </p:stCondLst>
                                  <p:childTnLst>
                                    <p:set>
                                      <p:cBhvr>
                                        <p:cTn id="180" dur="1" fill="hold">
                                          <p:stCondLst>
                                            <p:cond delay="0"/>
                                          </p:stCondLst>
                                        </p:cTn>
                                        <p:tgtEl>
                                          <p:spTgt spid="421"/>
                                        </p:tgtEl>
                                        <p:attrNameLst>
                                          <p:attrName>style.visibility</p:attrName>
                                        </p:attrNameLst>
                                      </p:cBhvr>
                                      <p:to>
                                        <p:strVal val="visible"/>
                                      </p:to>
                                    </p:set>
                                    <p:animEffect transition="in" filter="fade">
                                      <p:cBhvr>
                                        <p:cTn id="181" dur="1000"/>
                                        <p:tgtEl>
                                          <p:spTgt spid="421"/>
                                        </p:tgtEl>
                                      </p:cBhvr>
                                    </p:animEffect>
                                  </p:childTnLst>
                                </p:cTn>
                              </p:par>
                              <p:par>
                                <p:cTn id="182" presetID="10" presetClass="entr" presetSubtype="0" fill="hold" nodeType="withEffect">
                                  <p:stCondLst>
                                    <p:cond delay="0"/>
                                  </p:stCondLst>
                                  <p:childTnLst>
                                    <p:set>
                                      <p:cBhvr>
                                        <p:cTn id="183" dur="1" fill="hold">
                                          <p:stCondLst>
                                            <p:cond delay="0"/>
                                          </p:stCondLst>
                                        </p:cTn>
                                        <p:tgtEl>
                                          <p:spTgt spid="422"/>
                                        </p:tgtEl>
                                        <p:attrNameLst>
                                          <p:attrName>style.visibility</p:attrName>
                                        </p:attrNameLst>
                                      </p:cBhvr>
                                      <p:to>
                                        <p:strVal val="visible"/>
                                      </p:to>
                                    </p:set>
                                    <p:animEffect transition="in" filter="fade">
                                      <p:cBhvr>
                                        <p:cTn id="184" dur="1000"/>
                                        <p:tgtEl>
                                          <p:spTgt spid="422"/>
                                        </p:tgtEl>
                                      </p:cBhvr>
                                    </p:animEffect>
                                  </p:childTnLst>
                                </p:cTn>
                              </p:par>
                              <p:par>
                                <p:cTn id="185" presetID="10" presetClass="entr" presetSubtype="0" fill="hold" nodeType="withEffect">
                                  <p:stCondLst>
                                    <p:cond delay="0"/>
                                  </p:stCondLst>
                                  <p:childTnLst>
                                    <p:set>
                                      <p:cBhvr>
                                        <p:cTn id="186" dur="1" fill="hold">
                                          <p:stCondLst>
                                            <p:cond delay="0"/>
                                          </p:stCondLst>
                                        </p:cTn>
                                        <p:tgtEl>
                                          <p:spTgt spid="423"/>
                                        </p:tgtEl>
                                        <p:attrNameLst>
                                          <p:attrName>style.visibility</p:attrName>
                                        </p:attrNameLst>
                                      </p:cBhvr>
                                      <p:to>
                                        <p:strVal val="visible"/>
                                      </p:to>
                                    </p:set>
                                    <p:animEffect transition="in" filter="fade">
                                      <p:cBhvr>
                                        <p:cTn id="187" dur="1000"/>
                                        <p:tgtEl>
                                          <p:spTgt spid="423"/>
                                        </p:tgtEl>
                                      </p:cBhvr>
                                    </p:animEffect>
                                  </p:childTnLst>
                                </p:cTn>
                              </p:par>
                              <p:par>
                                <p:cTn id="188" presetID="10" presetClass="entr" presetSubtype="0" fill="hold" nodeType="withEffect">
                                  <p:stCondLst>
                                    <p:cond delay="0"/>
                                  </p:stCondLst>
                                  <p:childTnLst>
                                    <p:set>
                                      <p:cBhvr>
                                        <p:cTn id="189" dur="1" fill="hold">
                                          <p:stCondLst>
                                            <p:cond delay="0"/>
                                          </p:stCondLst>
                                        </p:cTn>
                                        <p:tgtEl>
                                          <p:spTgt spid="424"/>
                                        </p:tgtEl>
                                        <p:attrNameLst>
                                          <p:attrName>style.visibility</p:attrName>
                                        </p:attrNameLst>
                                      </p:cBhvr>
                                      <p:to>
                                        <p:strVal val="visible"/>
                                      </p:to>
                                    </p:set>
                                    <p:animEffect transition="in" filter="fade">
                                      <p:cBhvr>
                                        <p:cTn id="190" dur="1000"/>
                                        <p:tgtEl>
                                          <p:spTgt spid="424"/>
                                        </p:tgtEl>
                                      </p:cBhvr>
                                    </p:animEffect>
                                  </p:childTnLst>
                                </p:cTn>
                              </p:par>
                              <p:par>
                                <p:cTn id="191" presetID="10" presetClass="entr" presetSubtype="0" fill="hold" nodeType="withEffect">
                                  <p:stCondLst>
                                    <p:cond delay="0"/>
                                  </p:stCondLst>
                                  <p:childTnLst>
                                    <p:set>
                                      <p:cBhvr>
                                        <p:cTn id="192" dur="1" fill="hold">
                                          <p:stCondLst>
                                            <p:cond delay="0"/>
                                          </p:stCondLst>
                                        </p:cTn>
                                        <p:tgtEl>
                                          <p:spTgt spid="425"/>
                                        </p:tgtEl>
                                        <p:attrNameLst>
                                          <p:attrName>style.visibility</p:attrName>
                                        </p:attrNameLst>
                                      </p:cBhvr>
                                      <p:to>
                                        <p:strVal val="visible"/>
                                      </p:to>
                                    </p:set>
                                    <p:animEffect transition="in" filter="fade">
                                      <p:cBhvr>
                                        <p:cTn id="193" dur="1800"/>
                                        <p:tgtEl>
                                          <p:spTgt spid="425"/>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428"/>
                                        </p:tgtEl>
                                        <p:attrNameLst>
                                          <p:attrName>style.visibility</p:attrName>
                                        </p:attrNameLst>
                                      </p:cBhvr>
                                      <p:to>
                                        <p:strVal val="visible"/>
                                      </p:to>
                                    </p:set>
                                    <p:animEffect transition="in" filter="fade">
                                      <p:cBhvr>
                                        <p:cTn id="198" dur="1000"/>
                                        <p:tgtEl>
                                          <p:spTgt spid="428"/>
                                        </p:tgtEl>
                                      </p:cBhvr>
                                    </p:animEffect>
                                  </p:childTnLst>
                                </p:cTn>
                              </p:par>
                              <p:par>
                                <p:cTn id="199" presetID="10" presetClass="entr" presetSubtype="0" fill="hold" nodeType="withEffect">
                                  <p:stCondLst>
                                    <p:cond delay="0"/>
                                  </p:stCondLst>
                                  <p:childTnLst>
                                    <p:set>
                                      <p:cBhvr>
                                        <p:cTn id="200" dur="1" fill="hold">
                                          <p:stCondLst>
                                            <p:cond delay="0"/>
                                          </p:stCondLst>
                                        </p:cTn>
                                        <p:tgtEl>
                                          <p:spTgt spid="427"/>
                                        </p:tgtEl>
                                        <p:attrNameLst>
                                          <p:attrName>style.visibility</p:attrName>
                                        </p:attrNameLst>
                                      </p:cBhvr>
                                      <p:to>
                                        <p:strVal val="visible"/>
                                      </p:to>
                                    </p:set>
                                    <p:animEffect transition="in" filter="fade">
                                      <p:cBhvr>
                                        <p:cTn id="201" dur="1000"/>
                                        <p:tgtEl>
                                          <p:spTgt spid="427"/>
                                        </p:tgtEl>
                                      </p:cBhvr>
                                    </p:animEffect>
                                  </p:childTnLst>
                                </p:cTn>
                              </p:par>
                              <p:par>
                                <p:cTn id="202" presetID="10" presetClass="entr" presetSubtype="0" fill="hold" nodeType="withEffect">
                                  <p:stCondLst>
                                    <p:cond delay="0"/>
                                  </p:stCondLst>
                                  <p:childTnLst>
                                    <p:set>
                                      <p:cBhvr>
                                        <p:cTn id="203" dur="1" fill="hold">
                                          <p:stCondLst>
                                            <p:cond delay="0"/>
                                          </p:stCondLst>
                                        </p:cTn>
                                        <p:tgtEl>
                                          <p:spTgt spid="426"/>
                                        </p:tgtEl>
                                        <p:attrNameLst>
                                          <p:attrName>style.visibility</p:attrName>
                                        </p:attrNameLst>
                                      </p:cBhvr>
                                      <p:to>
                                        <p:strVal val="visible"/>
                                      </p:to>
                                    </p:set>
                                    <p:animEffect transition="in" filter="fade">
                                      <p:cBhvr>
                                        <p:cTn id="204" dur="1600"/>
                                        <p:tgtEl>
                                          <p:spTgt spid="426"/>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429"/>
                                        </p:tgtEl>
                                        <p:attrNameLst>
                                          <p:attrName>style.visibility</p:attrName>
                                        </p:attrNameLst>
                                      </p:cBhvr>
                                      <p:to>
                                        <p:strVal val="visible"/>
                                      </p:to>
                                    </p:set>
                                    <p:animEffect transition="in" filter="fade">
                                      <p:cBhvr>
                                        <p:cTn id="209" dur="1000"/>
                                        <p:tgtEl>
                                          <p:spTgt spid="429"/>
                                        </p:tgtEl>
                                      </p:cBhvr>
                                    </p:animEffect>
                                  </p:childTnLst>
                                </p:cTn>
                              </p:par>
                              <p:par>
                                <p:cTn id="210" presetID="1" presetClass="exit" presetSubtype="0" fill="hold" nodeType="withEffect">
                                  <p:stCondLst>
                                    <p:cond delay="0"/>
                                  </p:stCondLst>
                                  <p:childTnLst>
                                    <p:set>
                                      <p:cBhvr>
                                        <p:cTn id="211" dur="1" fill="hold">
                                          <p:stCondLst>
                                            <p:cond delay="0"/>
                                          </p:stCondLst>
                                        </p:cTn>
                                        <p:tgtEl>
                                          <p:spTgt spid="428"/>
                                        </p:tgtEl>
                                        <p:attrNameLst>
                                          <p:attrName>style.visibility</p:attrName>
                                        </p:attrNameLst>
                                      </p:cBhvr>
                                      <p:to>
                                        <p:strVal val="hidden"/>
                                      </p:to>
                                    </p:set>
                                  </p:childTnLst>
                                </p:cTn>
                              </p:par>
                              <p:par>
                                <p:cTn id="212" presetID="10" presetClass="entr" presetSubtype="0" fill="hold" nodeType="withEffect">
                                  <p:stCondLst>
                                    <p:cond delay="0"/>
                                  </p:stCondLst>
                                  <p:childTnLst>
                                    <p:set>
                                      <p:cBhvr>
                                        <p:cTn id="213" dur="1" fill="hold">
                                          <p:stCondLst>
                                            <p:cond delay="0"/>
                                          </p:stCondLst>
                                        </p:cTn>
                                        <p:tgtEl>
                                          <p:spTgt spid="430"/>
                                        </p:tgtEl>
                                        <p:attrNameLst>
                                          <p:attrName>style.visibility</p:attrName>
                                        </p:attrNameLst>
                                      </p:cBhvr>
                                      <p:to>
                                        <p:strVal val="visible"/>
                                      </p:to>
                                    </p:set>
                                    <p:animEffect transition="in" filter="fade">
                                      <p:cBhvr>
                                        <p:cTn id="214" dur="1000"/>
                                        <p:tgtEl>
                                          <p:spTgt spid="430"/>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nodeType="clickEffect">
                                  <p:stCondLst>
                                    <p:cond delay="0"/>
                                  </p:stCondLst>
                                  <p:childTnLst>
                                    <p:set>
                                      <p:cBhvr>
                                        <p:cTn id="218" dur="1" fill="hold">
                                          <p:stCondLst>
                                            <p:cond delay="0"/>
                                          </p:stCondLst>
                                        </p:cTn>
                                        <p:tgtEl>
                                          <p:spTgt spid="431"/>
                                        </p:tgtEl>
                                        <p:attrNameLst>
                                          <p:attrName>style.visibility</p:attrName>
                                        </p:attrNameLst>
                                      </p:cBhvr>
                                      <p:to>
                                        <p:strVal val="visible"/>
                                      </p:to>
                                    </p:set>
                                    <p:animEffect transition="in" filter="fade">
                                      <p:cBhvr>
                                        <p:cTn id="219" dur="1000"/>
                                        <p:tgtEl>
                                          <p:spTgt spid="431"/>
                                        </p:tgtEl>
                                      </p:cBhvr>
                                    </p:animEffect>
                                  </p:childTnLst>
                                </p:cTn>
                              </p:par>
                              <p:par>
                                <p:cTn id="220" presetID="1" presetClass="exit" presetSubtype="0" fill="hold" nodeType="withEffect">
                                  <p:stCondLst>
                                    <p:cond delay="0"/>
                                  </p:stCondLst>
                                  <p:childTnLst>
                                    <p:set>
                                      <p:cBhvr>
                                        <p:cTn id="221" dur="1" fill="hold">
                                          <p:stCondLst>
                                            <p:cond delay="0"/>
                                          </p:stCondLst>
                                        </p:cTn>
                                        <p:tgtEl>
                                          <p:spTgt spid="429"/>
                                        </p:tgtEl>
                                        <p:attrNameLst>
                                          <p:attrName>style.visibility</p:attrName>
                                        </p:attrNameLst>
                                      </p:cBhvr>
                                      <p:to>
                                        <p:strVal val="hidden"/>
                                      </p:to>
                                    </p:set>
                                  </p:childTnLst>
                                </p:cTn>
                              </p:par>
                              <p:par>
                                <p:cTn id="222" presetID="10" presetClass="entr" presetSubtype="0" fill="hold" nodeType="withEffect">
                                  <p:stCondLst>
                                    <p:cond delay="0"/>
                                  </p:stCondLst>
                                  <p:childTnLst>
                                    <p:set>
                                      <p:cBhvr>
                                        <p:cTn id="223" dur="1" fill="hold">
                                          <p:stCondLst>
                                            <p:cond delay="0"/>
                                          </p:stCondLst>
                                        </p:cTn>
                                        <p:tgtEl>
                                          <p:spTgt spid="433"/>
                                        </p:tgtEl>
                                        <p:attrNameLst>
                                          <p:attrName>style.visibility</p:attrName>
                                        </p:attrNameLst>
                                      </p:cBhvr>
                                      <p:to>
                                        <p:strVal val="visible"/>
                                      </p:to>
                                    </p:set>
                                    <p:animEffect transition="in" filter="fade">
                                      <p:cBhvr>
                                        <p:cTn id="224" dur="1000"/>
                                        <p:tgtEl>
                                          <p:spTgt spid="433"/>
                                        </p:tgtEl>
                                      </p:cBhvr>
                                    </p:animEffect>
                                  </p:childTnLst>
                                </p:cTn>
                              </p:par>
                              <p:par>
                                <p:cTn id="225" presetID="10" presetClass="entr" presetSubtype="0" fill="hold" nodeType="withEffect">
                                  <p:stCondLst>
                                    <p:cond delay="0"/>
                                  </p:stCondLst>
                                  <p:childTnLst>
                                    <p:set>
                                      <p:cBhvr>
                                        <p:cTn id="226" dur="1" fill="hold">
                                          <p:stCondLst>
                                            <p:cond delay="0"/>
                                          </p:stCondLst>
                                        </p:cTn>
                                        <p:tgtEl>
                                          <p:spTgt spid="432"/>
                                        </p:tgtEl>
                                        <p:attrNameLst>
                                          <p:attrName>style.visibility</p:attrName>
                                        </p:attrNameLst>
                                      </p:cBhvr>
                                      <p:to>
                                        <p:strVal val="visible"/>
                                      </p:to>
                                    </p:set>
                                    <p:animEffect transition="in" filter="fade">
                                      <p:cBhvr>
                                        <p:cTn id="227" dur="1000"/>
                                        <p:tgtEl>
                                          <p:spTgt spid="432"/>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434"/>
                                        </p:tgtEl>
                                        <p:attrNameLst>
                                          <p:attrName>style.visibility</p:attrName>
                                        </p:attrNameLst>
                                      </p:cBhvr>
                                      <p:to>
                                        <p:strVal val="visible"/>
                                      </p:to>
                                    </p:set>
                                    <p:animEffect transition="in" filter="fade">
                                      <p:cBhvr>
                                        <p:cTn id="232" dur="1000"/>
                                        <p:tgtEl>
                                          <p:spTgt spid="434"/>
                                        </p:tgtEl>
                                      </p:cBhvr>
                                    </p:animEffect>
                                  </p:childTnLst>
                                </p:cTn>
                              </p:par>
                              <p:par>
                                <p:cTn id="233" presetID="1" presetClass="exit" presetSubtype="0" fill="hold" nodeType="withEffect">
                                  <p:stCondLst>
                                    <p:cond delay="0"/>
                                  </p:stCondLst>
                                  <p:childTnLst>
                                    <p:set>
                                      <p:cBhvr>
                                        <p:cTn id="234" dur="1" fill="hold">
                                          <p:stCondLst>
                                            <p:cond delay="0"/>
                                          </p:stCondLst>
                                        </p:cTn>
                                        <p:tgtEl>
                                          <p:spTgt spid="432"/>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nodeType="clickEffect">
                                  <p:stCondLst>
                                    <p:cond delay="0"/>
                                  </p:stCondLst>
                                  <p:childTnLst>
                                    <p:set>
                                      <p:cBhvr>
                                        <p:cTn id="238" dur="1" fill="hold">
                                          <p:stCondLst>
                                            <p:cond delay="0"/>
                                          </p:stCondLst>
                                        </p:cTn>
                                        <p:tgtEl>
                                          <p:spTgt spid="435"/>
                                        </p:tgtEl>
                                        <p:attrNameLst>
                                          <p:attrName>style.visibility</p:attrName>
                                        </p:attrNameLst>
                                      </p:cBhvr>
                                      <p:to>
                                        <p:strVal val="visible"/>
                                      </p:to>
                                    </p:set>
                                    <p:animEffect transition="in" filter="fade">
                                      <p:cBhvr>
                                        <p:cTn id="239" dur="1000"/>
                                        <p:tgtEl>
                                          <p:spTgt spid="435"/>
                                        </p:tgtEl>
                                      </p:cBhvr>
                                    </p:animEffect>
                                  </p:childTnLst>
                                </p:cTn>
                              </p:par>
                              <p:par>
                                <p:cTn id="240" presetID="10" presetClass="entr" presetSubtype="0" fill="hold" nodeType="withEffect">
                                  <p:stCondLst>
                                    <p:cond delay="0"/>
                                  </p:stCondLst>
                                  <p:childTnLst>
                                    <p:set>
                                      <p:cBhvr>
                                        <p:cTn id="241" dur="1" fill="hold">
                                          <p:stCondLst>
                                            <p:cond delay="0"/>
                                          </p:stCondLst>
                                        </p:cTn>
                                        <p:tgtEl>
                                          <p:spTgt spid="436"/>
                                        </p:tgtEl>
                                        <p:attrNameLst>
                                          <p:attrName>style.visibility</p:attrName>
                                        </p:attrNameLst>
                                      </p:cBhvr>
                                      <p:to>
                                        <p:strVal val="visible"/>
                                      </p:to>
                                    </p:set>
                                    <p:animEffect transition="in" filter="fade">
                                      <p:cBhvr>
                                        <p:cTn id="242" dur="1000"/>
                                        <p:tgtEl>
                                          <p:spTgt spid="436"/>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34"/>
                                        </p:tgtEl>
                                        <p:attrNameLst>
                                          <p:attrName>style.visibility</p:attrName>
                                        </p:attrNameLst>
                                      </p:cBhvr>
                                      <p:to>
                                        <p:strVal val="hidden"/>
                                      </p:to>
                                    </p:set>
                                  </p:childTnLst>
                                </p:cTn>
                              </p:par>
                              <p:par>
                                <p:cTn id="247" presetID="10" presetClass="entr" presetSubtype="0" fill="hold" nodeType="withEffect">
                                  <p:stCondLst>
                                    <p:cond delay="0"/>
                                  </p:stCondLst>
                                  <p:childTnLst>
                                    <p:set>
                                      <p:cBhvr>
                                        <p:cTn id="248" dur="1" fill="hold">
                                          <p:stCondLst>
                                            <p:cond delay="0"/>
                                          </p:stCondLst>
                                        </p:cTn>
                                        <p:tgtEl>
                                          <p:spTgt spid="438"/>
                                        </p:tgtEl>
                                        <p:attrNameLst>
                                          <p:attrName>style.visibility</p:attrName>
                                        </p:attrNameLst>
                                      </p:cBhvr>
                                      <p:to>
                                        <p:strVal val="visible"/>
                                      </p:to>
                                    </p:set>
                                    <p:animEffect transition="in" filter="fade">
                                      <p:cBhvr>
                                        <p:cTn id="249" dur="1000"/>
                                        <p:tgtEl>
                                          <p:spTgt spid="438"/>
                                        </p:tgtEl>
                                      </p:cBhvr>
                                    </p:animEffect>
                                  </p:childTnLst>
                                </p:cTn>
                              </p:par>
                              <p:par>
                                <p:cTn id="250" presetID="10" presetClass="entr" presetSubtype="0" fill="hold" nodeType="withEffect">
                                  <p:stCondLst>
                                    <p:cond delay="0"/>
                                  </p:stCondLst>
                                  <p:childTnLst>
                                    <p:set>
                                      <p:cBhvr>
                                        <p:cTn id="251" dur="1" fill="hold">
                                          <p:stCondLst>
                                            <p:cond delay="0"/>
                                          </p:stCondLst>
                                        </p:cTn>
                                        <p:tgtEl>
                                          <p:spTgt spid="437"/>
                                        </p:tgtEl>
                                        <p:attrNameLst>
                                          <p:attrName>style.visibility</p:attrName>
                                        </p:attrNameLst>
                                      </p:cBhvr>
                                      <p:to>
                                        <p:strVal val="visible"/>
                                      </p:to>
                                    </p:set>
                                    <p:animEffect transition="in" filter="fade">
                                      <p:cBhvr>
                                        <p:cTn id="252" dur="1000"/>
                                        <p:tgtEl>
                                          <p:spTgt spid="437"/>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nodeType="clickEffect">
                                  <p:stCondLst>
                                    <p:cond delay="0"/>
                                  </p:stCondLst>
                                  <p:childTnLst>
                                    <p:set>
                                      <p:cBhvr>
                                        <p:cTn id="256" dur="1" fill="hold">
                                          <p:stCondLst>
                                            <p:cond delay="0"/>
                                          </p:stCondLst>
                                        </p:cTn>
                                        <p:tgtEl>
                                          <p:spTgt spid="440"/>
                                        </p:tgtEl>
                                        <p:attrNameLst>
                                          <p:attrName>style.visibility</p:attrName>
                                        </p:attrNameLst>
                                      </p:cBhvr>
                                      <p:to>
                                        <p:strVal val="visible"/>
                                      </p:to>
                                    </p:set>
                                    <p:animEffect transition="in" filter="fade">
                                      <p:cBhvr>
                                        <p:cTn id="257" dur="1000"/>
                                        <p:tgtEl>
                                          <p:spTgt spid="440"/>
                                        </p:tgtEl>
                                      </p:cBhvr>
                                    </p:animEffect>
                                  </p:childTnLst>
                                </p:cTn>
                              </p:par>
                              <p:par>
                                <p:cTn id="258" presetID="10" presetClass="entr" presetSubtype="0" fill="hold" nodeType="withEffect">
                                  <p:stCondLst>
                                    <p:cond delay="0"/>
                                  </p:stCondLst>
                                  <p:childTnLst>
                                    <p:set>
                                      <p:cBhvr>
                                        <p:cTn id="259" dur="1" fill="hold">
                                          <p:stCondLst>
                                            <p:cond delay="0"/>
                                          </p:stCondLst>
                                        </p:cTn>
                                        <p:tgtEl>
                                          <p:spTgt spid="439"/>
                                        </p:tgtEl>
                                        <p:attrNameLst>
                                          <p:attrName>style.visibility</p:attrName>
                                        </p:attrNameLst>
                                      </p:cBhvr>
                                      <p:to>
                                        <p:strVal val="visible"/>
                                      </p:to>
                                    </p:set>
                                    <p:animEffect transition="in" filter="fade">
                                      <p:cBhvr>
                                        <p:cTn id="260" dur="1000"/>
                                        <p:tgtEl>
                                          <p:spTgt spid="439"/>
                                        </p:tgtEl>
                                      </p:cBhvr>
                                    </p:animEffect>
                                  </p:childTnLst>
                                </p:cTn>
                              </p:par>
                              <p:par>
                                <p:cTn id="261" presetID="1" presetClass="exit" presetSubtype="0" fill="hold" nodeType="withEffect">
                                  <p:stCondLst>
                                    <p:cond delay="0"/>
                                  </p:stCondLst>
                                  <p:childTnLst>
                                    <p:set>
                                      <p:cBhvr>
                                        <p:cTn id="262" dur="1" fill="hold">
                                          <p:stCondLst>
                                            <p:cond delay="0"/>
                                          </p:stCondLst>
                                        </p:cTn>
                                        <p:tgtEl>
                                          <p:spTgt spid="435"/>
                                        </p:tgtEl>
                                        <p:attrNameLst>
                                          <p:attrName>style.visibility</p:attrName>
                                        </p:attrNameLst>
                                      </p:cBhvr>
                                      <p:to>
                                        <p:strVal val="hidden"/>
                                      </p:to>
                                    </p:set>
                                  </p:childTnLst>
                                </p:cTn>
                              </p:par>
                              <p:par>
                                <p:cTn id="263" presetID="1" presetClass="exit" presetSubtype="0" fill="hold" nodeType="withEffect">
                                  <p:stCondLst>
                                    <p:cond delay="0"/>
                                  </p:stCondLst>
                                  <p:childTnLst>
                                    <p:set>
                                      <p:cBhvr>
                                        <p:cTn id="264" dur="1" fill="hold">
                                          <p:stCondLst>
                                            <p:cond delay="0"/>
                                          </p:stCondLst>
                                        </p:cTn>
                                        <p:tgtEl>
                                          <p:spTgt spid="436"/>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0" presetClass="entr" presetSubtype="0" fill="hold" nodeType="clickEffect">
                                  <p:stCondLst>
                                    <p:cond delay="0"/>
                                  </p:stCondLst>
                                  <p:childTnLst>
                                    <p:set>
                                      <p:cBhvr>
                                        <p:cTn id="268" dur="1" fill="hold">
                                          <p:stCondLst>
                                            <p:cond delay="0"/>
                                          </p:stCondLst>
                                        </p:cTn>
                                        <p:tgtEl>
                                          <p:spTgt spid="442"/>
                                        </p:tgtEl>
                                        <p:attrNameLst>
                                          <p:attrName>style.visibility</p:attrName>
                                        </p:attrNameLst>
                                      </p:cBhvr>
                                      <p:to>
                                        <p:strVal val="visible"/>
                                      </p:to>
                                    </p:set>
                                    <p:animEffect transition="in" filter="fade">
                                      <p:cBhvr>
                                        <p:cTn id="269" dur="1000"/>
                                        <p:tgtEl>
                                          <p:spTgt spid="442"/>
                                        </p:tgtEl>
                                      </p:cBhvr>
                                    </p:animEffect>
                                  </p:childTnLst>
                                </p:cTn>
                              </p:par>
                              <p:par>
                                <p:cTn id="270" presetID="10" presetClass="entr" presetSubtype="0" fill="hold" nodeType="withEffect">
                                  <p:stCondLst>
                                    <p:cond delay="0"/>
                                  </p:stCondLst>
                                  <p:childTnLst>
                                    <p:set>
                                      <p:cBhvr>
                                        <p:cTn id="271" dur="1" fill="hold">
                                          <p:stCondLst>
                                            <p:cond delay="0"/>
                                          </p:stCondLst>
                                        </p:cTn>
                                        <p:tgtEl>
                                          <p:spTgt spid="441"/>
                                        </p:tgtEl>
                                        <p:attrNameLst>
                                          <p:attrName>style.visibility</p:attrName>
                                        </p:attrNameLst>
                                      </p:cBhvr>
                                      <p:to>
                                        <p:strVal val="visible"/>
                                      </p:to>
                                    </p:set>
                                    <p:animEffect transition="in" filter="fade">
                                      <p:cBhvr>
                                        <p:cTn id="272" dur="1000"/>
                                        <p:tgtEl>
                                          <p:spTgt spid="441"/>
                                        </p:tgtEl>
                                      </p:cBhvr>
                                    </p:animEffect>
                                  </p:childTnLst>
                                </p:cTn>
                              </p:par>
                              <p:par>
                                <p:cTn id="273" presetID="1" presetClass="exit" presetSubtype="0" fill="hold" nodeType="withEffect">
                                  <p:stCondLst>
                                    <p:cond delay="0"/>
                                  </p:stCondLst>
                                  <p:childTnLst>
                                    <p:set>
                                      <p:cBhvr>
                                        <p:cTn id="274" dur="1" fill="hold">
                                          <p:stCondLst>
                                            <p:cond delay="0"/>
                                          </p:stCondLst>
                                        </p:cTn>
                                        <p:tgtEl>
                                          <p:spTgt spid="440"/>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nodeType="clickEffect">
                                  <p:stCondLst>
                                    <p:cond delay="0"/>
                                  </p:stCondLst>
                                  <p:childTnLst>
                                    <p:set>
                                      <p:cBhvr>
                                        <p:cTn id="278" dur="1" fill="hold">
                                          <p:stCondLst>
                                            <p:cond delay="0"/>
                                          </p:stCondLst>
                                        </p:cTn>
                                        <p:tgtEl>
                                          <p:spTgt spid="4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4"/>
          <p:cNvSpPr/>
          <p:nvPr/>
        </p:nvSpPr>
        <p:spPr>
          <a:xfrm>
            <a:off x="1035375" y="1729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48" name="Google Shape;448;p34"/>
          <p:cNvSpPr/>
          <p:nvPr/>
        </p:nvSpPr>
        <p:spPr>
          <a:xfrm>
            <a:off x="390825" y="786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49" name="Google Shape;449;p34"/>
          <p:cNvSpPr/>
          <p:nvPr/>
        </p:nvSpPr>
        <p:spPr>
          <a:xfrm>
            <a:off x="1035375" y="786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450" name="Google Shape;450;p34"/>
          <p:cNvSpPr/>
          <p:nvPr/>
        </p:nvSpPr>
        <p:spPr>
          <a:xfrm>
            <a:off x="1679925" y="786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51" name="Google Shape;451;p34"/>
          <p:cNvSpPr/>
          <p:nvPr/>
        </p:nvSpPr>
        <p:spPr>
          <a:xfrm>
            <a:off x="581475" y="1428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452" name="Google Shape;452;p34"/>
          <p:cNvSpPr/>
          <p:nvPr/>
        </p:nvSpPr>
        <p:spPr>
          <a:xfrm>
            <a:off x="1489275" y="1428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453" name="Google Shape;453;p34"/>
          <p:cNvCxnSpPr>
            <a:stCxn id="448" idx="0"/>
            <a:endCxn id="447" idx="3"/>
          </p:cNvCxnSpPr>
          <p:nvPr/>
        </p:nvCxnSpPr>
        <p:spPr>
          <a:xfrm rot="10800000" flipH="1">
            <a:off x="617775" y="552750"/>
            <a:ext cx="484200" cy="234000"/>
          </a:xfrm>
          <a:prstGeom prst="straightConnector1">
            <a:avLst/>
          </a:prstGeom>
          <a:noFill/>
          <a:ln w="9525" cap="flat" cmpd="sng">
            <a:solidFill>
              <a:schemeClr val="dk2"/>
            </a:solidFill>
            <a:prstDash val="solid"/>
            <a:round/>
            <a:headEnd type="none" w="med" len="med"/>
            <a:tailEnd type="none" w="med" len="med"/>
          </a:ln>
        </p:spPr>
      </p:cxnSp>
      <p:cxnSp>
        <p:nvCxnSpPr>
          <p:cNvPr id="454" name="Google Shape;454;p34"/>
          <p:cNvCxnSpPr>
            <a:stCxn id="449" idx="0"/>
            <a:endCxn id="447" idx="4"/>
          </p:cNvCxnSpPr>
          <p:nvPr/>
        </p:nvCxnSpPr>
        <p:spPr>
          <a:xfrm rot="10800000">
            <a:off x="1262325" y="617850"/>
            <a:ext cx="0" cy="168900"/>
          </a:xfrm>
          <a:prstGeom prst="straightConnector1">
            <a:avLst/>
          </a:prstGeom>
          <a:noFill/>
          <a:ln w="9525" cap="flat" cmpd="sng">
            <a:solidFill>
              <a:schemeClr val="dk2"/>
            </a:solidFill>
            <a:prstDash val="solid"/>
            <a:round/>
            <a:headEnd type="none" w="med" len="med"/>
            <a:tailEnd type="none" w="med" len="med"/>
          </a:ln>
        </p:spPr>
      </p:cxnSp>
      <p:cxnSp>
        <p:nvCxnSpPr>
          <p:cNvPr id="455" name="Google Shape;455;p34"/>
          <p:cNvCxnSpPr>
            <a:stCxn id="450" idx="0"/>
            <a:endCxn id="447" idx="5"/>
          </p:cNvCxnSpPr>
          <p:nvPr/>
        </p:nvCxnSpPr>
        <p:spPr>
          <a:xfrm rot="10800000">
            <a:off x="1422675" y="552750"/>
            <a:ext cx="484200" cy="234000"/>
          </a:xfrm>
          <a:prstGeom prst="straightConnector1">
            <a:avLst/>
          </a:prstGeom>
          <a:noFill/>
          <a:ln w="9525" cap="flat" cmpd="sng">
            <a:solidFill>
              <a:schemeClr val="dk2"/>
            </a:solidFill>
            <a:prstDash val="solid"/>
            <a:round/>
            <a:headEnd type="none" w="med" len="med"/>
            <a:tailEnd type="none" w="med" len="med"/>
          </a:ln>
        </p:spPr>
      </p:cxnSp>
      <p:cxnSp>
        <p:nvCxnSpPr>
          <p:cNvPr id="456" name="Google Shape;456;p34"/>
          <p:cNvCxnSpPr>
            <a:stCxn id="451" idx="0"/>
            <a:endCxn id="448" idx="4"/>
          </p:cNvCxnSpPr>
          <p:nvPr/>
        </p:nvCxnSpPr>
        <p:spPr>
          <a:xfrm rot="10800000">
            <a:off x="617625" y="1231650"/>
            <a:ext cx="190800" cy="197100"/>
          </a:xfrm>
          <a:prstGeom prst="straightConnector1">
            <a:avLst/>
          </a:prstGeom>
          <a:noFill/>
          <a:ln w="9525" cap="flat" cmpd="sng">
            <a:solidFill>
              <a:schemeClr val="dk2"/>
            </a:solidFill>
            <a:prstDash val="solid"/>
            <a:round/>
            <a:headEnd type="none" w="med" len="med"/>
            <a:tailEnd type="none" w="med" len="med"/>
          </a:ln>
        </p:spPr>
      </p:cxnSp>
      <p:cxnSp>
        <p:nvCxnSpPr>
          <p:cNvPr id="457" name="Google Shape;457;p34"/>
          <p:cNvCxnSpPr>
            <a:stCxn id="451" idx="0"/>
            <a:endCxn id="449" idx="3"/>
          </p:cNvCxnSpPr>
          <p:nvPr/>
        </p:nvCxnSpPr>
        <p:spPr>
          <a:xfrm rot="10800000" flipH="1">
            <a:off x="808425" y="1166550"/>
            <a:ext cx="293400" cy="262200"/>
          </a:xfrm>
          <a:prstGeom prst="straightConnector1">
            <a:avLst/>
          </a:prstGeom>
          <a:noFill/>
          <a:ln w="9525" cap="flat" cmpd="sng">
            <a:solidFill>
              <a:schemeClr val="dk2"/>
            </a:solidFill>
            <a:prstDash val="solid"/>
            <a:round/>
            <a:headEnd type="none" w="med" len="med"/>
            <a:tailEnd type="none" w="med" len="med"/>
          </a:ln>
        </p:spPr>
      </p:cxnSp>
      <p:cxnSp>
        <p:nvCxnSpPr>
          <p:cNvPr id="458" name="Google Shape;458;p34"/>
          <p:cNvCxnSpPr>
            <a:stCxn id="449" idx="5"/>
            <a:endCxn id="452" idx="0"/>
          </p:cNvCxnSpPr>
          <p:nvPr/>
        </p:nvCxnSpPr>
        <p:spPr>
          <a:xfrm>
            <a:off x="1422803" y="1166496"/>
            <a:ext cx="293400" cy="26220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4"/>
          <p:cNvCxnSpPr>
            <a:stCxn id="452" idx="0"/>
            <a:endCxn id="450" idx="4"/>
          </p:cNvCxnSpPr>
          <p:nvPr/>
        </p:nvCxnSpPr>
        <p:spPr>
          <a:xfrm rot="10800000" flipH="1">
            <a:off x="1716225" y="1231650"/>
            <a:ext cx="190800" cy="197100"/>
          </a:xfrm>
          <a:prstGeom prst="straightConnector1">
            <a:avLst/>
          </a:prstGeom>
          <a:noFill/>
          <a:ln w="9525" cap="flat" cmpd="sng">
            <a:solidFill>
              <a:schemeClr val="dk2"/>
            </a:solidFill>
            <a:prstDash val="solid"/>
            <a:round/>
            <a:headEnd type="none" w="med" len="med"/>
            <a:tailEnd type="none" w="med" len="med"/>
          </a:ln>
        </p:spPr>
      </p:cxnSp>
      <p:sp>
        <p:nvSpPr>
          <p:cNvPr id="460" name="Google Shape;460;p34"/>
          <p:cNvSpPr txBox="1"/>
          <p:nvPr/>
        </p:nvSpPr>
        <p:spPr>
          <a:xfrm>
            <a:off x="364275" y="15043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461" name="Google Shape;461;p34"/>
          <p:cNvSpPr txBox="1"/>
          <p:nvPr/>
        </p:nvSpPr>
        <p:spPr>
          <a:xfrm>
            <a:off x="1866975" y="1507225"/>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462" name="Google Shape;462;p34"/>
          <p:cNvSpPr txBox="1"/>
          <p:nvPr/>
        </p:nvSpPr>
        <p:spPr>
          <a:xfrm>
            <a:off x="2057625" y="7867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463" name="Google Shape;463;p34"/>
          <p:cNvSpPr txBox="1"/>
          <p:nvPr/>
        </p:nvSpPr>
        <p:spPr>
          <a:xfrm>
            <a:off x="1422675" y="7867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464" name="Google Shape;464;p34"/>
          <p:cNvSpPr txBox="1"/>
          <p:nvPr/>
        </p:nvSpPr>
        <p:spPr>
          <a:xfrm>
            <a:off x="208575" y="786738"/>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465" name="Google Shape;465;p34"/>
          <p:cNvSpPr txBox="1"/>
          <p:nvPr/>
        </p:nvSpPr>
        <p:spPr>
          <a:xfrm>
            <a:off x="360975" y="114555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0.5</a:t>
            </a:r>
            <a:endParaRPr sz="1200">
              <a:latin typeface="Lato"/>
              <a:ea typeface="Lato"/>
              <a:cs typeface="Lato"/>
              <a:sym typeface="Lato"/>
            </a:endParaRPr>
          </a:p>
        </p:txBody>
      </p:sp>
      <p:sp>
        <p:nvSpPr>
          <p:cNvPr id="466" name="Google Shape;466;p34"/>
          <p:cNvSpPr txBox="1"/>
          <p:nvPr/>
        </p:nvSpPr>
        <p:spPr>
          <a:xfrm>
            <a:off x="894375" y="114555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0.5</a:t>
            </a:r>
            <a:endParaRPr sz="1200">
              <a:latin typeface="Lato"/>
              <a:ea typeface="Lato"/>
              <a:cs typeface="Lato"/>
              <a:sym typeface="Lato"/>
            </a:endParaRPr>
          </a:p>
        </p:txBody>
      </p:sp>
      <p:sp>
        <p:nvSpPr>
          <p:cNvPr id="467" name="Google Shape;467;p34"/>
          <p:cNvSpPr txBox="1"/>
          <p:nvPr/>
        </p:nvSpPr>
        <p:spPr>
          <a:xfrm>
            <a:off x="1275375" y="114555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0.5</a:t>
            </a:r>
            <a:endParaRPr sz="1200">
              <a:latin typeface="Lato"/>
              <a:ea typeface="Lato"/>
              <a:cs typeface="Lato"/>
              <a:sym typeface="Lato"/>
            </a:endParaRPr>
          </a:p>
        </p:txBody>
      </p:sp>
      <p:sp>
        <p:nvSpPr>
          <p:cNvPr id="468" name="Google Shape;468;p34"/>
          <p:cNvSpPr txBox="1"/>
          <p:nvPr/>
        </p:nvSpPr>
        <p:spPr>
          <a:xfrm>
            <a:off x="1732575" y="114555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0.5</a:t>
            </a:r>
            <a:endParaRPr sz="1200">
              <a:latin typeface="Lato"/>
              <a:ea typeface="Lato"/>
              <a:cs typeface="Lato"/>
              <a:sym typeface="Lato"/>
            </a:endParaRPr>
          </a:p>
        </p:txBody>
      </p:sp>
      <p:sp>
        <p:nvSpPr>
          <p:cNvPr id="469" name="Google Shape;469;p34"/>
          <p:cNvSpPr txBox="1"/>
          <p:nvPr/>
        </p:nvSpPr>
        <p:spPr>
          <a:xfrm>
            <a:off x="589575" y="38355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1.5</a:t>
            </a:r>
            <a:endParaRPr sz="1200">
              <a:latin typeface="Lato"/>
              <a:ea typeface="Lato"/>
              <a:cs typeface="Lato"/>
              <a:sym typeface="Lato"/>
            </a:endParaRPr>
          </a:p>
        </p:txBody>
      </p:sp>
      <p:sp>
        <p:nvSpPr>
          <p:cNvPr id="470" name="Google Shape;470;p34"/>
          <p:cNvSpPr txBox="1"/>
          <p:nvPr/>
        </p:nvSpPr>
        <p:spPr>
          <a:xfrm>
            <a:off x="1202475" y="5137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471" name="Google Shape;471;p34"/>
          <p:cNvSpPr txBox="1"/>
          <p:nvPr/>
        </p:nvSpPr>
        <p:spPr>
          <a:xfrm>
            <a:off x="1503975" y="38355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1.5</a:t>
            </a:r>
            <a:endParaRPr sz="1200">
              <a:latin typeface="Lato"/>
              <a:ea typeface="Lato"/>
              <a:cs typeface="Lato"/>
              <a:sym typeface="Lato"/>
            </a:endParaRPr>
          </a:p>
        </p:txBody>
      </p:sp>
      <p:sp>
        <p:nvSpPr>
          <p:cNvPr id="472" name="Google Shape;472;p34"/>
          <p:cNvSpPr/>
          <p:nvPr/>
        </p:nvSpPr>
        <p:spPr>
          <a:xfrm>
            <a:off x="4388175" y="1729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473" name="Google Shape;473;p34"/>
          <p:cNvSpPr/>
          <p:nvPr/>
        </p:nvSpPr>
        <p:spPr>
          <a:xfrm>
            <a:off x="3854775" y="78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474" name="Google Shape;474;p34"/>
          <p:cNvSpPr/>
          <p:nvPr/>
        </p:nvSpPr>
        <p:spPr>
          <a:xfrm>
            <a:off x="4878450" y="78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sp>
        <p:nvSpPr>
          <p:cNvPr id="475" name="Google Shape;475;p34"/>
          <p:cNvSpPr/>
          <p:nvPr/>
        </p:nvSpPr>
        <p:spPr>
          <a:xfrm>
            <a:off x="3371175" y="1428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76" name="Google Shape;476;p34"/>
          <p:cNvSpPr/>
          <p:nvPr/>
        </p:nvSpPr>
        <p:spPr>
          <a:xfrm>
            <a:off x="4308675" y="1428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477" name="Google Shape;477;p34"/>
          <p:cNvSpPr/>
          <p:nvPr/>
        </p:nvSpPr>
        <p:spPr>
          <a:xfrm>
            <a:off x="3825075" y="19901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cxnSp>
        <p:nvCxnSpPr>
          <p:cNvPr id="478" name="Google Shape;478;p34"/>
          <p:cNvCxnSpPr>
            <a:stCxn id="472" idx="3"/>
            <a:endCxn id="473" idx="7"/>
          </p:cNvCxnSpPr>
          <p:nvPr/>
        </p:nvCxnSpPr>
        <p:spPr>
          <a:xfrm flipH="1">
            <a:off x="4242247" y="552721"/>
            <a:ext cx="212400" cy="294900"/>
          </a:xfrm>
          <a:prstGeom prst="straightConnector1">
            <a:avLst/>
          </a:prstGeom>
          <a:noFill/>
          <a:ln w="9525" cap="flat" cmpd="sng">
            <a:solidFill>
              <a:schemeClr val="dk2"/>
            </a:solidFill>
            <a:prstDash val="solid"/>
            <a:round/>
            <a:headEnd type="none" w="med" len="med"/>
            <a:tailEnd type="none" w="med" len="med"/>
          </a:ln>
        </p:spPr>
      </p:cxnSp>
      <p:cxnSp>
        <p:nvCxnSpPr>
          <p:cNvPr id="479" name="Google Shape;479;p34"/>
          <p:cNvCxnSpPr>
            <a:stCxn id="472" idx="5"/>
            <a:endCxn id="474" idx="1"/>
          </p:cNvCxnSpPr>
          <p:nvPr/>
        </p:nvCxnSpPr>
        <p:spPr>
          <a:xfrm>
            <a:off x="4775603" y="552721"/>
            <a:ext cx="169200" cy="294900"/>
          </a:xfrm>
          <a:prstGeom prst="straightConnector1">
            <a:avLst/>
          </a:prstGeom>
          <a:noFill/>
          <a:ln w="9525" cap="flat" cmpd="sng">
            <a:solidFill>
              <a:schemeClr val="dk2"/>
            </a:solidFill>
            <a:prstDash val="solid"/>
            <a:round/>
            <a:headEnd type="none" w="med" len="med"/>
            <a:tailEnd type="none" w="med" len="med"/>
          </a:ln>
        </p:spPr>
      </p:cxnSp>
      <p:cxnSp>
        <p:nvCxnSpPr>
          <p:cNvPr id="480" name="Google Shape;480;p34"/>
          <p:cNvCxnSpPr>
            <a:stCxn id="473" idx="3"/>
            <a:endCxn id="475" idx="7"/>
          </p:cNvCxnSpPr>
          <p:nvPr/>
        </p:nvCxnSpPr>
        <p:spPr>
          <a:xfrm flipH="1">
            <a:off x="3758647" y="1162321"/>
            <a:ext cx="162600" cy="331500"/>
          </a:xfrm>
          <a:prstGeom prst="straightConnector1">
            <a:avLst/>
          </a:prstGeom>
          <a:noFill/>
          <a:ln w="9525" cap="flat" cmpd="sng">
            <a:solidFill>
              <a:schemeClr val="dk2"/>
            </a:solidFill>
            <a:prstDash val="solid"/>
            <a:round/>
            <a:headEnd type="none" w="med" len="med"/>
            <a:tailEnd type="none" w="med" len="med"/>
          </a:ln>
        </p:spPr>
      </p:cxnSp>
      <p:cxnSp>
        <p:nvCxnSpPr>
          <p:cNvPr id="481" name="Google Shape;481;p34"/>
          <p:cNvCxnSpPr>
            <a:stCxn id="473" idx="5"/>
            <a:endCxn id="476" idx="1"/>
          </p:cNvCxnSpPr>
          <p:nvPr/>
        </p:nvCxnSpPr>
        <p:spPr>
          <a:xfrm>
            <a:off x="4242203" y="1162321"/>
            <a:ext cx="132900" cy="331500"/>
          </a:xfrm>
          <a:prstGeom prst="straightConnector1">
            <a:avLst/>
          </a:prstGeom>
          <a:noFill/>
          <a:ln w="9525" cap="flat" cmpd="sng">
            <a:solidFill>
              <a:schemeClr val="dk2"/>
            </a:solidFill>
            <a:prstDash val="solid"/>
            <a:round/>
            <a:headEnd type="none" w="med" len="med"/>
            <a:tailEnd type="none" w="med" len="med"/>
          </a:ln>
        </p:spPr>
      </p:cxnSp>
      <p:cxnSp>
        <p:nvCxnSpPr>
          <p:cNvPr id="482" name="Google Shape;482;p34"/>
          <p:cNvCxnSpPr>
            <a:stCxn id="476" idx="7"/>
            <a:endCxn id="474" idx="3"/>
          </p:cNvCxnSpPr>
          <p:nvPr/>
        </p:nvCxnSpPr>
        <p:spPr>
          <a:xfrm rot="10800000" flipH="1">
            <a:off x="4696103" y="1162404"/>
            <a:ext cx="248700" cy="331500"/>
          </a:xfrm>
          <a:prstGeom prst="straightConnector1">
            <a:avLst/>
          </a:prstGeom>
          <a:noFill/>
          <a:ln w="9525" cap="flat" cmpd="sng">
            <a:solidFill>
              <a:schemeClr val="dk2"/>
            </a:solidFill>
            <a:prstDash val="solid"/>
            <a:round/>
            <a:headEnd type="none" w="med" len="med"/>
            <a:tailEnd type="none" w="med" len="med"/>
          </a:ln>
        </p:spPr>
      </p:cxnSp>
      <p:cxnSp>
        <p:nvCxnSpPr>
          <p:cNvPr id="483" name="Google Shape;483;p34"/>
          <p:cNvCxnSpPr>
            <a:stCxn id="475" idx="5"/>
            <a:endCxn id="477" idx="1"/>
          </p:cNvCxnSpPr>
          <p:nvPr/>
        </p:nvCxnSpPr>
        <p:spPr>
          <a:xfrm>
            <a:off x="3758603" y="1808496"/>
            <a:ext cx="132900" cy="246900"/>
          </a:xfrm>
          <a:prstGeom prst="straightConnector1">
            <a:avLst/>
          </a:prstGeom>
          <a:noFill/>
          <a:ln w="9525" cap="flat" cmpd="sng">
            <a:solidFill>
              <a:schemeClr val="dk2"/>
            </a:solidFill>
            <a:prstDash val="solid"/>
            <a:round/>
            <a:headEnd type="none" w="med" len="med"/>
            <a:tailEnd type="none" w="med" len="med"/>
          </a:ln>
        </p:spPr>
      </p:cxnSp>
      <p:cxnSp>
        <p:nvCxnSpPr>
          <p:cNvPr id="484" name="Google Shape;484;p34"/>
          <p:cNvCxnSpPr>
            <a:stCxn id="477" idx="7"/>
            <a:endCxn id="476" idx="3"/>
          </p:cNvCxnSpPr>
          <p:nvPr/>
        </p:nvCxnSpPr>
        <p:spPr>
          <a:xfrm rot="10800000" flipH="1">
            <a:off x="4212503" y="1808379"/>
            <a:ext cx="162600" cy="246900"/>
          </a:xfrm>
          <a:prstGeom prst="straightConnector1">
            <a:avLst/>
          </a:prstGeom>
          <a:noFill/>
          <a:ln w="9525" cap="flat" cmpd="sng">
            <a:solidFill>
              <a:schemeClr val="dk2"/>
            </a:solidFill>
            <a:prstDash val="solid"/>
            <a:round/>
            <a:headEnd type="none" w="med" len="med"/>
            <a:tailEnd type="none" w="med" len="med"/>
          </a:ln>
        </p:spPr>
      </p:cxnSp>
      <p:sp>
        <p:nvSpPr>
          <p:cNvPr id="485" name="Google Shape;485;p34"/>
          <p:cNvSpPr txBox="1"/>
          <p:nvPr/>
        </p:nvSpPr>
        <p:spPr>
          <a:xfrm>
            <a:off x="3607875" y="205540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3</a:t>
            </a:r>
            <a:endParaRPr sz="1200">
              <a:latin typeface="Lato"/>
              <a:ea typeface="Lato"/>
              <a:cs typeface="Lato"/>
              <a:sym typeface="Lato"/>
            </a:endParaRPr>
          </a:p>
        </p:txBody>
      </p:sp>
      <p:sp>
        <p:nvSpPr>
          <p:cNvPr id="486" name="Google Shape;486;p34"/>
          <p:cNvSpPr txBox="1"/>
          <p:nvPr/>
        </p:nvSpPr>
        <p:spPr>
          <a:xfrm>
            <a:off x="3145813" y="14665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487" name="Google Shape;487;p34"/>
          <p:cNvSpPr txBox="1"/>
          <p:nvPr/>
        </p:nvSpPr>
        <p:spPr>
          <a:xfrm>
            <a:off x="4696050" y="14665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488" name="Google Shape;488;p34"/>
          <p:cNvSpPr txBox="1"/>
          <p:nvPr/>
        </p:nvSpPr>
        <p:spPr>
          <a:xfrm>
            <a:off x="3645213" y="7867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489" name="Google Shape;489;p34"/>
          <p:cNvSpPr txBox="1"/>
          <p:nvPr/>
        </p:nvSpPr>
        <p:spPr>
          <a:xfrm>
            <a:off x="5265738" y="7867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490" name="Google Shape;490;p34"/>
          <p:cNvSpPr txBox="1"/>
          <p:nvPr/>
        </p:nvSpPr>
        <p:spPr>
          <a:xfrm>
            <a:off x="3598150" y="174730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0.33</a:t>
            </a:r>
            <a:endParaRPr sz="1200">
              <a:latin typeface="Lato"/>
              <a:ea typeface="Lato"/>
              <a:cs typeface="Lato"/>
              <a:sym typeface="Lato"/>
            </a:endParaRPr>
          </a:p>
        </p:txBody>
      </p:sp>
      <p:sp>
        <p:nvSpPr>
          <p:cNvPr id="491" name="Google Shape;491;p34"/>
          <p:cNvSpPr txBox="1"/>
          <p:nvPr/>
        </p:nvSpPr>
        <p:spPr>
          <a:xfrm>
            <a:off x="4131550" y="174730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0.67</a:t>
            </a:r>
            <a:endParaRPr sz="1200">
              <a:latin typeface="Lato"/>
              <a:ea typeface="Lato"/>
              <a:cs typeface="Lato"/>
              <a:sym typeface="Lato"/>
            </a:endParaRPr>
          </a:p>
        </p:txBody>
      </p:sp>
      <p:sp>
        <p:nvSpPr>
          <p:cNvPr id="492" name="Google Shape;492;p34"/>
          <p:cNvSpPr txBox="1"/>
          <p:nvPr/>
        </p:nvSpPr>
        <p:spPr>
          <a:xfrm>
            <a:off x="3433863" y="111295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1.33</a:t>
            </a:r>
            <a:endParaRPr sz="1200">
              <a:latin typeface="Lato"/>
              <a:ea typeface="Lato"/>
              <a:cs typeface="Lato"/>
              <a:sym typeface="Lato"/>
            </a:endParaRPr>
          </a:p>
        </p:txBody>
      </p:sp>
      <p:sp>
        <p:nvSpPr>
          <p:cNvPr id="493" name="Google Shape;493;p34"/>
          <p:cNvSpPr txBox="1"/>
          <p:nvPr/>
        </p:nvSpPr>
        <p:spPr>
          <a:xfrm>
            <a:off x="4195875" y="1036750"/>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0.835</a:t>
            </a:r>
            <a:endParaRPr sz="1200">
              <a:latin typeface="Lato"/>
              <a:ea typeface="Lato"/>
              <a:cs typeface="Lato"/>
              <a:sym typeface="Lato"/>
            </a:endParaRPr>
          </a:p>
        </p:txBody>
      </p:sp>
      <p:sp>
        <p:nvSpPr>
          <p:cNvPr id="494" name="Google Shape;494;p34"/>
          <p:cNvSpPr txBox="1"/>
          <p:nvPr/>
        </p:nvSpPr>
        <p:spPr>
          <a:xfrm>
            <a:off x="4729275" y="1189150"/>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0.835</a:t>
            </a:r>
            <a:endParaRPr sz="1200">
              <a:latin typeface="Lato"/>
              <a:ea typeface="Lato"/>
              <a:cs typeface="Lato"/>
              <a:sym typeface="Lato"/>
            </a:endParaRPr>
          </a:p>
        </p:txBody>
      </p:sp>
      <p:sp>
        <p:nvSpPr>
          <p:cNvPr id="495" name="Google Shape;495;p34"/>
          <p:cNvSpPr txBox="1"/>
          <p:nvPr/>
        </p:nvSpPr>
        <p:spPr>
          <a:xfrm>
            <a:off x="4805475" y="503350"/>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1.835</a:t>
            </a:r>
            <a:endParaRPr sz="1200">
              <a:latin typeface="Lato"/>
              <a:ea typeface="Lato"/>
              <a:cs typeface="Lato"/>
              <a:sym typeface="Lato"/>
            </a:endParaRPr>
          </a:p>
        </p:txBody>
      </p:sp>
      <p:sp>
        <p:nvSpPr>
          <p:cNvPr id="496" name="Google Shape;496;p34"/>
          <p:cNvSpPr txBox="1"/>
          <p:nvPr/>
        </p:nvSpPr>
        <p:spPr>
          <a:xfrm>
            <a:off x="3891500" y="411175"/>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3.165</a:t>
            </a:r>
            <a:endParaRPr sz="1200">
              <a:latin typeface="Lato"/>
              <a:ea typeface="Lato"/>
              <a:cs typeface="Lato"/>
              <a:sym typeface="Lato"/>
            </a:endParaRPr>
          </a:p>
        </p:txBody>
      </p:sp>
      <p:sp>
        <p:nvSpPr>
          <p:cNvPr id="497" name="Google Shape;497;p34"/>
          <p:cNvSpPr/>
          <p:nvPr/>
        </p:nvSpPr>
        <p:spPr>
          <a:xfrm>
            <a:off x="7284825" y="1729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498" name="Google Shape;498;p34"/>
          <p:cNvSpPr/>
          <p:nvPr/>
        </p:nvSpPr>
        <p:spPr>
          <a:xfrm>
            <a:off x="6712075" y="78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499" name="Google Shape;499;p34"/>
          <p:cNvSpPr/>
          <p:nvPr/>
        </p:nvSpPr>
        <p:spPr>
          <a:xfrm>
            <a:off x="7816775" y="7825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cxnSp>
        <p:nvCxnSpPr>
          <p:cNvPr id="500" name="Google Shape;500;p34"/>
          <p:cNvCxnSpPr>
            <a:stCxn id="498" idx="7"/>
            <a:endCxn id="497" idx="3"/>
          </p:cNvCxnSpPr>
          <p:nvPr/>
        </p:nvCxnSpPr>
        <p:spPr>
          <a:xfrm rot="10800000" flipH="1">
            <a:off x="7099503" y="552829"/>
            <a:ext cx="251700" cy="294900"/>
          </a:xfrm>
          <a:prstGeom prst="straightConnector1">
            <a:avLst/>
          </a:prstGeom>
          <a:noFill/>
          <a:ln w="9525" cap="flat" cmpd="sng">
            <a:solidFill>
              <a:schemeClr val="dk2"/>
            </a:solidFill>
            <a:prstDash val="solid"/>
            <a:round/>
            <a:headEnd type="none" w="med" len="med"/>
            <a:tailEnd type="none" w="med" len="med"/>
          </a:ln>
        </p:spPr>
      </p:cxnSp>
      <p:cxnSp>
        <p:nvCxnSpPr>
          <p:cNvPr id="501" name="Google Shape;501;p34"/>
          <p:cNvCxnSpPr>
            <a:stCxn id="499" idx="1"/>
            <a:endCxn id="497" idx="5"/>
          </p:cNvCxnSpPr>
          <p:nvPr/>
        </p:nvCxnSpPr>
        <p:spPr>
          <a:xfrm rot="10800000">
            <a:off x="7672347" y="552829"/>
            <a:ext cx="210900" cy="294900"/>
          </a:xfrm>
          <a:prstGeom prst="straightConnector1">
            <a:avLst/>
          </a:prstGeom>
          <a:noFill/>
          <a:ln w="9525" cap="flat" cmpd="sng">
            <a:solidFill>
              <a:schemeClr val="dk2"/>
            </a:solidFill>
            <a:prstDash val="solid"/>
            <a:round/>
            <a:headEnd type="none" w="med" len="med"/>
            <a:tailEnd type="none" w="med" len="med"/>
          </a:ln>
        </p:spPr>
      </p:cxnSp>
      <p:sp>
        <p:nvSpPr>
          <p:cNvPr id="502" name="Google Shape;502;p34"/>
          <p:cNvSpPr/>
          <p:nvPr/>
        </p:nvSpPr>
        <p:spPr>
          <a:xfrm>
            <a:off x="7221025" y="14694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03" name="Google Shape;503;p34"/>
          <p:cNvSpPr/>
          <p:nvPr/>
        </p:nvSpPr>
        <p:spPr>
          <a:xfrm>
            <a:off x="8390175" y="14665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504" name="Google Shape;504;p34"/>
          <p:cNvCxnSpPr>
            <a:stCxn id="498" idx="5"/>
            <a:endCxn id="502" idx="1"/>
          </p:cNvCxnSpPr>
          <p:nvPr/>
        </p:nvCxnSpPr>
        <p:spPr>
          <a:xfrm>
            <a:off x="7099503" y="1162321"/>
            <a:ext cx="188100" cy="37230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4"/>
          <p:cNvCxnSpPr>
            <a:stCxn id="502" idx="7"/>
            <a:endCxn id="499" idx="3"/>
          </p:cNvCxnSpPr>
          <p:nvPr/>
        </p:nvCxnSpPr>
        <p:spPr>
          <a:xfrm rot="10800000" flipH="1">
            <a:off x="7608453" y="1162279"/>
            <a:ext cx="274800" cy="3723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34"/>
          <p:cNvCxnSpPr>
            <a:stCxn id="503" idx="1"/>
            <a:endCxn id="499" idx="5"/>
          </p:cNvCxnSpPr>
          <p:nvPr/>
        </p:nvCxnSpPr>
        <p:spPr>
          <a:xfrm rot="10800000">
            <a:off x="8204347" y="1162404"/>
            <a:ext cx="252300" cy="369300"/>
          </a:xfrm>
          <a:prstGeom prst="straightConnector1">
            <a:avLst/>
          </a:prstGeom>
          <a:noFill/>
          <a:ln w="9525" cap="flat" cmpd="sng">
            <a:solidFill>
              <a:schemeClr val="dk2"/>
            </a:solidFill>
            <a:prstDash val="solid"/>
            <a:round/>
            <a:headEnd type="none" w="med" len="med"/>
            <a:tailEnd type="none" w="med" len="med"/>
          </a:ln>
        </p:spPr>
      </p:cxnSp>
      <p:sp>
        <p:nvSpPr>
          <p:cNvPr id="507" name="Google Shape;507;p34"/>
          <p:cNvSpPr/>
          <p:nvPr/>
        </p:nvSpPr>
        <p:spPr>
          <a:xfrm>
            <a:off x="7816775" y="20176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cxnSp>
        <p:nvCxnSpPr>
          <p:cNvPr id="508" name="Google Shape;508;p34"/>
          <p:cNvCxnSpPr>
            <a:stCxn id="507" idx="1"/>
            <a:endCxn id="502" idx="5"/>
          </p:cNvCxnSpPr>
          <p:nvPr/>
        </p:nvCxnSpPr>
        <p:spPr>
          <a:xfrm rot="10800000">
            <a:off x="7608447" y="1849054"/>
            <a:ext cx="274800" cy="233700"/>
          </a:xfrm>
          <a:prstGeom prst="straightConnector1">
            <a:avLst/>
          </a:prstGeom>
          <a:noFill/>
          <a:ln w="9525" cap="flat" cmpd="sng">
            <a:solidFill>
              <a:schemeClr val="dk2"/>
            </a:solidFill>
            <a:prstDash val="solid"/>
            <a:round/>
            <a:headEnd type="none" w="med" len="med"/>
            <a:tailEnd type="none" w="med" len="med"/>
          </a:ln>
        </p:spPr>
      </p:cxnSp>
      <p:cxnSp>
        <p:nvCxnSpPr>
          <p:cNvPr id="509" name="Google Shape;509;p34"/>
          <p:cNvCxnSpPr>
            <a:stCxn id="507" idx="7"/>
            <a:endCxn id="503" idx="3"/>
          </p:cNvCxnSpPr>
          <p:nvPr/>
        </p:nvCxnSpPr>
        <p:spPr>
          <a:xfrm rot="10800000" flipH="1">
            <a:off x="8204203" y="1846354"/>
            <a:ext cx="252300" cy="236400"/>
          </a:xfrm>
          <a:prstGeom prst="straightConnector1">
            <a:avLst/>
          </a:prstGeom>
          <a:noFill/>
          <a:ln w="9525" cap="flat" cmpd="sng">
            <a:solidFill>
              <a:schemeClr val="dk2"/>
            </a:solidFill>
            <a:prstDash val="solid"/>
            <a:round/>
            <a:headEnd type="none" w="med" len="med"/>
            <a:tailEnd type="none" w="med" len="med"/>
          </a:ln>
        </p:spPr>
      </p:cxnSp>
      <p:sp>
        <p:nvSpPr>
          <p:cNvPr id="510" name="Google Shape;510;p34"/>
          <p:cNvSpPr txBox="1"/>
          <p:nvPr/>
        </p:nvSpPr>
        <p:spPr>
          <a:xfrm>
            <a:off x="7885561" y="236020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3</a:t>
            </a:r>
            <a:endParaRPr sz="1200">
              <a:latin typeface="Lato"/>
              <a:ea typeface="Lato"/>
              <a:cs typeface="Lato"/>
              <a:sym typeface="Lato"/>
            </a:endParaRPr>
          </a:p>
        </p:txBody>
      </p:sp>
      <p:sp>
        <p:nvSpPr>
          <p:cNvPr id="511" name="Google Shape;511;p34"/>
          <p:cNvSpPr txBox="1"/>
          <p:nvPr/>
        </p:nvSpPr>
        <p:spPr>
          <a:xfrm>
            <a:off x="7345875" y="1849125"/>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0.67</a:t>
            </a:r>
            <a:endParaRPr sz="1200">
              <a:latin typeface="Lato"/>
              <a:ea typeface="Lato"/>
              <a:cs typeface="Lato"/>
              <a:sym typeface="Lato"/>
            </a:endParaRPr>
          </a:p>
        </p:txBody>
      </p:sp>
      <p:sp>
        <p:nvSpPr>
          <p:cNvPr id="512" name="Google Shape;512;p34"/>
          <p:cNvSpPr txBox="1"/>
          <p:nvPr/>
        </p:nvSpPr>
        <p:spPr>
          <a:xfrm>
            <a:off x="8270675" y="1849125"/>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0.33</a:t>
            </a:r>
            <a:endParaRPr sz="1200">
              <a:latin typeface="Lato"/>
              <a:ea typeface="Lato"/>
              <a:cs typeface="Lato"/>
              <a:sym typeface="Lato"/>
            </a:endParaRPr>
          </a:p>
        </p:txBody>
      </p:sp>
      <p:sp>
        <p:nvSpPr>
          <p:cNvPr id="513" name="Google Shape;513;p34"/>
          <p:cNvSpPr txBox="1"/>
          <p:nvPr/>
        </p:nvSpPr>
        <p:spPr>
          <a:xfrm>
            <a:off x="6986113" y="1507225"/>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514" name="Google Shape;514;p34"/>
          <p:cNvSpPr txBox="1"/>
          <p:nvPr/>
        </p:nvSpPr>
        <p:spPr>
          <a:xfrm>
            <a:off x="8795713" y="14665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515" name="Google Shape;515;p34"/>
          <p:cNvSpPr txBox="1"/>
          <p:nvPr/>
        </p:nvSpPr>
        <p:spPr>
          <a:xfrm>
            <a:off x="8249513" y="111295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1.33</a:t>
            </a:r>
            <a:endParaRPr sz="1200">
              <a:latin typeface="Lato"/>
              <a:ea typeface="Lato"/>
              <a:cs typeface="Lato"/>
              <a:sym typeface="Lato"/>
            </a:endParaRPr>
          </a:p>
        </p:txBody>
      </p:sp>
      <p:sp>
        <p:nvSpPr>
          <p:cNvPr id="516" name="Google Shape;516;p34"/>
          <p:cNvSpPr txBox="1"/>
          <p:nvPr/>
        </p:nvSpPr>
        <p:spPr>
          <a:xfrm>
            <a:off x="6715487" y="1163825"/>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0.835</a:t>
            </a:r>
            <a:endParaRPr sz="1200">
              <a:latin typeface="Lato"/>
              <a:ea typeface="Lato"/>
              <a:cs typeface="Lato"/>
              <a:sym typeface="Lato"/>
            </a:endParaRPr>
          </a:p>
        </p:txBody>
      </p:sp>
      <p:sp>
        <p:nvSpPr>
          <p:cNvPr id="517" name="Google Shape;517;p34"/>
          <p:cNvSpPr txBox="1"/>
          <p:nvPr/>
        </p:nvSpPr>
        <p:spPr>
          <a:xfrm>
            <a:off x="7430625" y="1163738"/>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0.835</a:t>
            </a:r>
            <a:endParaRPr sz="1200">
              <a:latin typeface="Lato"/>
              <a:ea typeface="Lato"/>
              <a:cs typeface="Lato"/>
              <a:sym typeface="Lato"/>
            </a:endParaRPr>
          </a:p>
        </p:txBody>
      </p:sp>
      <p:sp>
        <p:nvSpPr>
          <p:cNvPr id="518" name="Google Shape;518;p34"/>
          <p:cNvSpPr txBox="1"/>
          <p:nvPr/>
        </p:nvSpPr>
        <p:spPr>
          <a:xfrm>
            <a:off x="6787950" y="441450"/>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1.835</a:t>
            </a:r>
            <a:endParaRPr sz="1200">
              <a:latin typeface="Lato"/>
              <a:ea typeface="Lato"/>
              <a:cs typeface="Lato"/>
              <a:sym typeface="Lato"/>
            </a:endParaRPr>
          </a:p>
        </p:txBody>
      </p:sp>
      <p:sp>
        <p:nvSpPr>
          <p:cNvPr id="519" name="Google Shape;519;p34"/>
          <p:cNvSpPr txBox="1"/>
          <p:nvPr/>
        </p:nvSpPr>
        <p:spPr>
          <a:xfrm>
            <a:off x="7709300" y="478500"/>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3.165</a:t>
            </a:r>
            <a:endParaRPr sz="1200">
              <a:latin typeface="Lato"/>
              <a:ea typeface="Lato"/>
              <a:cs typeface="Lato"/>
              <a:sym typeface="Lato"/>
            </a:endParaRPr>
          </a:p>
        </p:txBody>
      </p:sp>
      <p:sp>
        <p:nvSpPr>
          <p:cNvPr id="520" name="Google Shape;520;p34"/>
          <p:cNvSpPr/>
          <p:nvPr/>
        </p:nvSpPr>
        <p:spPr>
          <a:xfrm>
            <a:off x="2255975" y="24625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521" name="Google Shape;521;p34"/>
          <p:cNvSpPr/>
          <p:nvPr/>
        </p:nvSpPr>
        <p:spPr>
          <a:xfrm>
            <a:off x="1481875" y="31002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522" name="Google Shape;522;p34"/>
          <p:cNvSpPr/>
          <p:nvPr/>
        </p:nvSpPr>
        <p:spPr>
          <a:xfrm>
            <a:off x="2255975" y="30721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23" name="Google Shape;523;p34"/>
          <p:cNvSpPr/>
          <p:nvPr/>
        </p:nvSpPr>
        <p:spPr>
          <a:xfrm>
            <a:off x="2883975" y="31002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524" name="Google Shape;524;p34"/>
          <p:cNvCxnSpPr>
            <a:stCxn id="521" idx="7"/>
            <a:endCxn id="520" idx="3"/>
          </p:cNvCxnSpPr>
          <p:nvPr/>
        </p:nvCxnSpPr>
        <p:spPr>
          <a:xfrm rot="10800000" flipH="1">
            <a:off x="1869303" y="2842329"/>
            <a:ext cx="453000" cy="323100"/>
          </a:xfrm>
          <a:prstGeom prst="straightConnector1">
            <a:avLst/>
          </a:prstGeom>
          <a:noFill/>
          <a:ln w="9525" cap="flat" cmpd="sng">
            <a:solidFill>
              <a:schemeClr val="dk2"/>
            </a:solidFill>
            <a:prstDash val="solid"/>
            <a:round/>
            <a:headEnd type="none" w="med" len="med"/>
            <a:tailEnd type="none" w="med" len="med"/>
          </a:ln>
        </p:spPr>
      </p:cxnSp>
      <p:cxnSp>
        <p:nvCxnSpPr>
          <p:cNvPr id="525" name="Google Shape;525;p34"/>
          <p:cNvCxnSpPr>
            <a:stCxn id="520" idx="4"/>
            <a:endCxn id="522" idx="0"/>
          </p:cNvCxnSpPr>
          <p:nvPr/>
        </p:nvCxnSpPr>
        <p:spPr>
          <a:xfrm>
            <a:off x="2482925" y="2907400"/>
            <a:ext cx="0" cy="164700"/>
          </a:xfrm>
          <a:prstGeom prst="straightConnector1">
            <a:avLst/>
          </a:prstGeom>
          <a:noFill/>
          <a:ln w="9525" cap="flat" cmpd="sng">
            <a:solidFill>
              <a:schemeClr val="dk2"/>
            </a:solidFill>
            <a:prstDash val="solid"/>
            <a:round/>
            <a:headEnd type="none" w="med" len="med"/>
            <a:tailEnd type="none" w="med" len="med"/>
          </a:ln>
        </p:spPr>
      </p:cxnSp>
      <p:cxnSp>
        <p:nvCxnSpPr>
          <p:cNvPr id="526" name="Google Shape;526;p34"/>
          <p:cNvCxnSpPr>
            <a:stCxn id="520" idx="5"/>
            <a:endCxn id="523" idx="0"/>
          </p:cNvCxnSpPr>
          <p:nvPr/>
        </p:nvCxnSpPr>
        <p:spPr>
          <a:xfrm>
            <a:off x="2643403" y="2842246"/>
            <a:ext cx="467400" cy="258000"/>
          </a:xfrm>
          <a:prstGeom prst="straightConnector1">
            <a:avLst/>
          </a:prstGeom>
          <a:noFill/>
          <a:ln w="9525" cap="flat" cmpd="sng">
            <a:solidFill>
              <a:schemeClr val="dk2"/>
            </a:solidFill>
            <a:prstDash val="solid"/>
            <a:round/>
            <a:headEnd type="none" w="med" len="med"/>
            <a:tailEnd type="none" w="med" len="med"/>
          </a:ln>
        </p:spPr>
      </p:cxnSp>
      <p:sp>
        <p:nvSpPr>
          <p:cNvPr id="527" name="Google Shape;527;p34"/>
          <p:cNvSpPr/>
          <p:nvPr/>
        </p:nvSpPr>
        <p:spPr>
          <a:xfrm>
            <a:off x="1869700" y="37560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cxnSp>
        <p:nvCxnSpPr>
          <p:cNvPr id="528" name="Google Shape;528;p34"/>
          <p:cNvCxnSpPr>
            <a:stCxn id="521" idx="4"/>
            <a:endCxn id="527" idx="1"/>
          </p:cNvCxnSpPr>
          <p:nvPr/>
        </p:nvCxnSpPr>
        <p:spPr>
          <a:xfrm>
            <a:off x="1708825" y="3545175"/>
            <a:ext cx="227400" cy="276000"/>
          </a:xfrm>
          <a:prstGeom prst="straightConnector1">
            <a:avLst/>
          </a:prstGeom>
          <a:noFill/>
          <a:ln w="9525" cap="flat" cmpd="sng">
            <a:solidFill>
              <a:schemeClr val="dk2"/>
            </a:solidFill>
            <a:prstDash val="solid"/>
            <a:round/>
            <a:headEnd type="none" w="med" len="med"/>
            <a:tailEnd type="none" w="med" len="med"/>
          </a:ln>
        </p:spPr>
      </p:cxnSp>
      <p:cxnSp>
        <p:nvCxnSpPr>
          <p:cNvPr id="529" name="Google Shape;529;p34"/>
          <p:cNvCxnSpPr>
            <a:stCxn id="527" idx="7"/>
            <a:endCxn id="522" idx="4"/>
          </p:cNvCxnSpPr>
          <p:nvPr/>
        </p:nvCxnSpPr>
        <p:spPr>
          <a:xfrm rot="10800000" flipH="1">
            <a:off x="2257128" y="3517029"/>
            <a:ext cx="225900" cy="304200"/>
          </a:xfrm>
          <a:prstGeom prst="straightConnector1">
            <a:avLst/>
          </a:prstGeom>
          <a:noFill/>
          <a:ln w="9525" cap="flat" cmpd="sng">
            <a:solidFill>
              <a:schemeClr val="dk2"/>
            </a:solidFill>
            <a:prstDash val="solid"/>
            <a:round/>
            <a:headEnd type="none" w="med" len="med"/>
            <a:tailEnd type="none" w="med" len="med"/>
          </a:ln>
        </p:spPr>
      </p:cxnSp>
      <p:sp>
        <p:nvSpPr>
          <p:cNvPr id="530" name="Google Shape;530;p34"/>
          <p:cNvSpPr/>
          <p:nvPr/>
        </p:nvSpPr>
        <p:spPr>
          <a:xfrm>
            <a:off x="2655000" y="37589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cxnSp>
        <p:nvCxnSpPr>
          <p:cNvPr id="531" name="Google Shape;531;p34"/>
          <p:cNvCxnSpPr>
            <a:stCxn id="522" idx="5"/>
            <a:endCxn id="530" idx="0"/>
          </p:cNvCxnSpPr>
          <p:nvPr/>
        </p:nvCxnSpPr>
        <p:spPr>
          <a:xfrm>
            <a:off x="2643403" y="3451846"/>
            <a:ext cx="238500" cy="3072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34"/>
          <p:cNvCxnSpPr>
            <a:stCxn id="530" idx="0"/>
            <a:endCxn id="523" idx="4"/>
          </p:cNvCxnSpPr>
          <p:nvPr/>
        </p:nvCxnSpPr>
        <p:spPr>
          <a:xfrm rot="10800000" flipH="1">
            <a:off x="2881950" y="3545050"/>
            <a:ext cx="228900" cy="213900"/>
          </a:xfrm>
          <a:prstGeom prst="straightConnector1">
            <a:avLst/>
          </a:prstGeom>
          <a:noFill/>
          <a:ln w="9525" cap="flat" cmpd="sng">
            <a:solidFill>
              <a:schemeClr val="dk2"/>
            </a:solidFill>
            <a:prstDash val="solid"/>
            <a:round/>
            <a:headEnd type="none" w="med" len="med"/>
            <a:tailEnd type="none" w="med" len="med"/>
          </a:ln>
        </p:spPr>
      </p:cxnSp>
      <p:sp>
        <p:nvSpPr>
          <p:cNvPr id="533" name="Google Shape;533;p34"/>
          <p:cNvSpPr txBox="1"/>
          <p:nvPr/>
        </p:nvSpPr>
        <p:spPr>
          <a:xfrm>
            <a:off x="1786650" y="4070775"/>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534" name="Google Shape;534;p34"/>
          <p:cNvSpPr txBox="1"/>
          <p:nvPr/>
        </p:nvSpPr>
        <p:spPr>
          <a:xfrm>
            <a:off x="2981563" y="4069425"/>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535" name="Google Shape;535;p34"/>
          <p:cNvSpPr txBox="1"/>
          <p:nvPr/>
        </p:nvSpPr>
        <p:spPr>
          <a:xfrm>
            <a:off x="1481750" y="3533625"/>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0.5</a:t>
            </a:r>
            <a:endParaRPr sz="1200">
              <a:latin typeface="Lato"/>
              <a:ea typeface="Lato"/>
              <a:cs typeface="Lato"/>
              <a:sym typeface="Lato"/>
            </a:endParaRPr>
          </a:p>
        </p:txBody>
      </p:sp>
      <p:sp>
        <p:nvSpPr>
          <p:cNvPr id="536" name="Google Shape;536;p34"/>
          <p:cNvSpPr txBox="1"/>
          <p:nvPr/>
        </p:nvSpPr>
        <p:spPr>
          <a:xfrm>
            <a:off x="2090550" y="3435075"/>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0.5</a:t>
            </a:r>
            <a:endParaRPr sz="1200">
              <a:latin typeface="Lato"/>
              <a:ea typeface="Lato"/>
              <a:cs typeface="Lato"/>
              <a:sym typeface="Lato"/>
            </a:endParaRPr>
          </a:p>
        </p:txBody>
      </p:sp>
      <p:sp>
        <p:nvSpPr>
          <p:cNvPr id="537" name="Google Shape;537;p34"/>
          <p:cNvSpPr txBox="1"/>
          <p:nvPr/>
        </p:nvSpPr>
        <p:spPr>
          <a:xfrm>
            <a:off x="2454475" y="3433013"/>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0.5</a:t>
            </a:r>
            <a:endParaRPr sz="1200">
              <a:latin typeface="Lato"/>
              <a:ea typeface="Lato"/>
              <a:cs typeface="Lato"/>
              <a:sym typeface="Lato"/>
            </a:endParaRPr>
          </a:p>
        </p:txBody>
      </p:sp>
      <p:sp>
        <p:nvSpPr>
          <p:cNvPr id="538" name="Google Shape;538;p34"/>
          <p:cNvSpPr txBox="1"/>
          <p:nvPr/>
        </p:nvSpPr>
        <p:spPr>
          <a:xfrm>
            <a:off x="2926600" y="3451925"/>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0.5</a:t>
            </a:r>
            <a:endParaRPr sz="1200">
              <a:latin typeface="Lato"/>
              <a:ea typeface="Lato"/>
              <a:cs typeface="Lato"/>
              <a:sym typeface="Lato"/>
            </a:endParaRPr>
          </a:p>
        </p:txBody>
      </p:sp>
      <p:sp>
        <p:nvSpPr>
          <p:cNvPr id="539" name="Google Shape;539;p34"/>
          <p:cNvSpPr txBox="1"/>
          <p:nvPr/>
        </p:nvSpPr>
        <p:spPr>
          <a:xfrm>
            <a:off x="1262325" y="3138075"/>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540" name="Google Shape;540;p34"/>
          <p:cNvSpPr txBox="1"/>
          <p:nvPr/>
        </p:nvSpPr>
        <p:spPr>
          <a:xfrm>
            <a:off x="2048425" y="3147088"/>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541" name="Google Shape;541;p34"/>
          <p:cNvSpPr txBox="1"/>
          <p:nvPr/>
        </p:nvSpPr>
        <p:spPr>
          <a:xfrm>
            <a:off x="3259675" y="310990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542" name="Google Shape;542;p34"/>
          <p:cNvSpPr txBox="1"/>
          <p:nvPr/>
        </p:nvSpPr>
        <p:spPr>
          <a:xfrm>
            <a:off x="1739950" y="2774625"/>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1.5</a:t>
            </a:r>
            <a:endParaRPr sz="1200">
              <a:latin typeface="Lato"/>
              <a:ea typeface="Lato"/>
              <a:cs typeface="Lato"/>
              <a:sym typeface="Lato"/>
            </a:endParaRPr>
          </a:p>
        </p:txBody>
      </p:sp>
      <p:sp>
        <p:nvSpPr>
          <p:cNvPr id="543" name="Google Shape;543;p34"/>
          <p:cNvSpPr txBox="1"/>
          <p:nvPr/>
        </p:nvSpPr>
        <p:spPr>
          <a:xfrm>
            <a:off x="2287063" y="2819225"/>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544" name="Google Shape;544;p34"/>
          <p:cNvSpPr txBox="1"/>
          <p:nvPr/>
        </p:nvSpPr>
        <p:spPr>
          <a:xfrm>
            <a:off x="2777488" y="2698425"/>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1.5</a:t>
            </a:r>
            <a:endParaRPr sz="1200">
              <a:latin typeface="Lato"/>
              <a:ea typeface="Lato"/>
              <a:cs typeface="Lato"/>
              <a:sym typeface="Lato"/>
            </a:endParaRPr>
          </a:p>
        </p:txBody>
      </p:sp>
      <p:sp>
        <p:nvSpPr>
          <p:cNvPr id="545" name="Google Shape;545;p34"/>
          <p:cNvSpPr/>
          <p:nvPr/>
        </p:nvSpPr>
        <p:spPr>
          <a:xfrm>
            <a:off x="5883850" y="2505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sp>
        <p:nvSpPr>
          <p:cNvPr id="546" name="Google Shape;546;p34"/>
          <p:cNvSpPr/>
          <p:nvPr/>
        </p:nvSpPr>
        <p:spPr>
          <a:xfrm>
            <a:off x="5334550" y="3122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547" name="Google Shape;547;p34"/>
          <p:cNvSpPr/>
          <p:nvPr/>
        </p:nvSpPr>
        <p:spPr>
          <a:xfrm>
            <a:off x="6367600" y="31227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cxnSp>
        <p:nvCxnSpPr>
          <p:cNvPr id="548" name="Google Shape;548;p34"/>
          <p:cNvCxnSpPr>
            <a:stCxn id="546" idx="7"/>
            <a:endCxn id="545" idx="3"/>
          </p:cNvCxnSpPr>
          <p:nvPr/>
        </p:nvCxnSpPr>
        <p:spPr>
          <a:xfrm rot="10800000" flipH="1">
            <a:off x="5721978" y="2885504"/>
            <a:ext cx="228300" cy="30240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34"/>
          <p:cNvCxnSpPr>
            <a:stCxn id="547" idx="1"/>
            <a:endCxn id="545" idx="5"/>
          </p:cNvCxnSpPr>
          <p:nvPr/>
        </p:nvCxnSpPr>
        <p:spPr>
          <a:xfrm rot="10800000">
            <a:off x="6271172" y="2885504"/>
            <a:ext cx="162900" cy="302400"/>
          </a:xfrm>
          <a:prstGeom prst="straightConnector1">
            <a:avLst/>
          </a:prstGeom>
          <a:noFill/>
          <a:ln w="9525" cap="flat" cmpd="sng">
            <a:solidFill>
              <a:schemeClr val="dk2"/>
            </a:solidFill>
            <a:prstDash val="solid"/>
            <a:round/>
            <a:headEnd type="none" w="med" len="med"/>
            <a:tailEnd type="none" w="med" len="med"/>
          </a:ln>
        </p:spPr>
      </p:cxnSp>
      <p:sp>
        <p:nvSpPr>
          <p:cNvPr id="550" name="Google Shape;550;p34"/>
          <p:cNvSpPr/>
          <p:nvPr/>
        </p:nvSpPr>
        <p:spPr>
          <a:xfrm>
            <a:off x="5817375" y="38014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cxnSp>
        <p:nvCxnSpPr>
          <p:cNvPr id="551" name="Google Shape;551;p34"/>
          <p:cNvCxnSpPr>
            <a:stCxn id="550" idx="0"/>
            <a:endCxn id="546" idx="5"/>
          </p:cNvCxnSpPr>
          <p:nvPr/>
        </p:nvCxnSpPr>
        <p:spPr>
          <a:xfrm rot="10800000">
            <a:off x="5722125" y="3502350"/>
            <a:ext cx="322200" cy="2991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34"/>
          <p:cNvCxnSpPr>
            <a:stCxn id="550" idx="0"/>
            <a:endCxn id="547" idx="3"/>
          </p:cNvCxnSpPr>
          <p:nvPr/>
        </p:nvCxnSpPr>
        <p:spPr>
          <a:xfrm rot="10800000" flipH="1">
            <a:off x="6044325" y="3502350"/>
            <a:ext cx="389700" cy="299100"/>
          </a:xfrm>
          <a:prstGeom prst="straightConnector1">
            <a:avLst/>
          </a:prstGeom>
          <a:noFill/>
          <a:ln w="9525" cap="flat" cmpd="sng">
            <a:solidFill>
              <a:schemeClr val="dk2"/>
            </a:solidFill>
            <a:prstDash val="solid"/>
            <a:round/>
            <a:headEnd type="none" w="med" len="med"/>
            <a:tailEnd type="none" w="med" len="med"/>
          </a:ln>
        </p:spPr>
      </p:cxnSp>
      <p:sp>
        <p:nvSpPr>
          <p:cNvPr id="553" name="Google Shape;553;p34"/>
          <p:cNvSpPr/>
          <p:nvPr/>
        </p:nvSpPr>
        <p:spPr>
          <a:xfrm>
            <a:off x="6866175" y="38014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cxnSp>
        <p:nvCxnSpPr>
          <p:cNvPr id="554" name="Google Shape;554;p34"/>
          <p:cNvCxnSpPr>
            <a:stCxn id="553" idx="0"/>
            <a:endCxn id="547" idx="5"/>
          </p:cNvCxnSpPr>
          <p:nvPr/>
        </p:nvCxnSpPr>
        <p:spPr>
          <a:xfrm rot="10800000">
            <a:off x="6755025" y="3502350"/>
            <a:ext cx="338100" cy="299100"/>
          </a:xfrm>
          <a:prstGeom prst="straightConnector1">
            <a:avLst/>
          </a:prstGeom>
          <a:noFill/>
          <a:ln w="9525" cap="flat" cmpd="sng">
            <a:solidFill>
              <a:schemeClr val="dk2"/>
            </a:solidFill>
            <a:prstDash val="solid"/>
            <a:round/>
            <a:headEnd type="none" w="med" len="med"/>
            <a:tailEnd type="none" w="med" len="med"/>
          </a:ln>
        </p:spPr>
      </p:cxnSp>
      <p:sp>
        <p:nvSpPr>
          <p:cNvPr id="555" name="Google Shape;555;p34"/>
          <p:cNvSpPr/>
          <p:nvPr/>
        </p:nvSpPr>
        <p:spPr>
          <a:xfrm>
            <a:off x="6337750" y="44613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cxnSp>
        <p:nvCxnSpPr>
          <p:cNvPr id="556" name="Google Shape;556;p34"/>
          <p:cNvCxnSpPr>
            <a:stCxn id="555" idx="0"/>
            <a:endCxn id="550" idx="5"/>
          </p:cNvCxnSpPr>
          <p:nvPr/>
        </p:nvCxnSpPr>
        <p:spPr>
          <a:xfrm rot="10800000">
            <a:off x="6204700" y="4181150"/>
            <a:ext cx="360000" cy="2802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34"/>
          <p:cNvCxnSpPr>
            <a:stCxn id="555" idx="0"/>
            <a:endCxn id="553" idx="3"/>
          </p:cNvCxnSpPr>
          <p:nvPr/>
        </p:nvCxnSpPr>
        <p:spPr>
          <a:xfrm rot="10800000" flipH="1">
            <a:off x="6564700" y="4181150"/>
            <a:ext cx="367800" cy="280200"/>
          </a:xfrm>
          <a:prstGeom prst="straightConnector1">
            <a:avLst/>
          </a:prstGeom>
          <a:noFill/>
          <a:ln w="9525" cap="flat" cmpd="sng">
            <a:solidFill>
              <a:schemeClr val="dk2"/>
            </a:solidFill>
            <a:prstDash val="solid"/>
            <a:round/>
            <a:headEnd type="none" w="med" len="med"/>
            <a:tailEnd type="none" w="med" len="med"/>
          </a:ln>
        </p:spPr>
      </p:cxnSp>
      <p:sp>
        <p:nvSpPr>
          <p:cNvPr id="558" name="Google Shape;558;p34"/>
          <p:cNvSpPr txBox="1"/>
          <p:nvPr/>
        </p:nvSpPr>
        <p:spPr>
          <a:xfrm>
            <a:off x="6715486" y="46131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3</a:t>
            </a:r>
            <a:endParaRPr sz="1200">
              <a:latin typeface="Lato"/>
              <a:ea typeface="Lato"/>
              <a:cs typeface="Lato"/>
              <a:sym typeface="Lato"/>
            </a:endParaRPr>
          </a:p>
        </p:txBody>
      </p:sp>
      <p:sp>
        <p:nvSpPr>
          <p:cNvPr id="559" name="Google Shape;559;p34"/>
          <p:cNvSpPr txBox="1"/>
          <p:nvPr/>
        </p:nvSpPr>
        <p:spPr>
          <a:xfrm>
            <a:off x="5600163" y="38392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560" name="Google Shape;560;p34"/>
          <p:cNvSpPr txBox="1"/>
          <p:nvPr/>
        </p:nvSpPr>
        <p:spPr>
          <a:xfrm>
            <a:off x="7263488" y="38392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561" name="Google Shape;561;p34"/>
          <p:cNvSpPr txBox="1"/>
          <p:nvPr/>
        </p:nvSpPr>
        <p:spPr>
          <a:xfrm>
            <a:off x="5107663" y="31605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562" name="Google Shape;562;p34"/>
          <p:cNvSpPr txBox="1"/>
          <p:nvPr/>
        </p:nvSpPr>
        <p:spPr>
          <a:xfrm>
            <a:off x="6792313" y="3160550"/>
            <a:ext cx="29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563" name="Google Shape;563;p34"/>
          <p:cNvSpPr txBox="1"/>
          <p:nvPr/>
        </p:nvSpPr>
        <p:spPr>
          <a:xfrm>
            <a:off x="5968125" y="421280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0.67</a:t>
            </a:r>
            <a:endParaRPr sz="1200">
              <a:latin typeface="Lato"/>
              <a:ea typeface="Lato"/>
              <a:cs typeface="Lato"/>
              <a:sym typeface="Lato"/>
            </a:endParaRPr>
          </a:p>
        </p:txBody>
      </p:sp>
      <p:sp>
        <p:nvSpPr>
          <p:cNvPr id="564" name="Google Shape;564;p34"/>
          <p:cNvSpPr txBox="1"/>
          <p:nvPr/>
        </p:nvSpPr>
        <p:spPr>
          <a:xfrm>
            <a:off x="6720275" y="421280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0.33</a:t>
            </a:r>
            <a:endParaRPr sz="1200">
              <a:latin typeface="Lato"/>
              <a:ea typeface="Lato"/>
              <a:cs typeface="Lato"/>
              <a:sym typeface="Lato"/>
            </a:endParaRPr>
          </a:p>
        </p:txBody>
      </p:sp>
      <p:sp>
        <p:nvSpPr>
          <p:cNvPr id="565" name="Google Shape;565;p34"/>
          <p:cNvSpPr txBox="1"/>
          <p:nvPr/>
        </p:nvSpPr>
        <p:spPr>
          <a:xfrm>
            <a:off x="6879463" y="3420800"/>
            <a:ext cx="4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1.33</a:t>
            </a:r>
            <a:endParaRPr sz="1200">
              <a:latin typeface="Lato"/>
              <a:ea typeface="Lato"/>
              <a:cs typeface="Lato"/>
              <a:sym typeface="Lato"/>
            </a:endParaRPr>
          </a:p>
        </p:txBody>
      </p:sp>
      <p:sp>
        <p:nvSpPr>
          <p:cNvPr id="566" name="Google Shape;566;p34"/>
          <p:cNvSpPr txBox="1"/>
          <p:nvPr/>
        </p:nvSpPr>
        <p:spPr>
          <a:xfrm>
            <a:off x="5408550" y="3498525"/>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0.835</a:t>
            </a:r>
            <a:endParaRPr sz="1200">
              <a:latin typeface="Lato"/>
              <a:ea typeface="Lato"/>
              <a:cs typeface="Lato"/>
              <a:sym typeface="Lato"/>
            </a:endParaRPr>
          </a:p>
        </p:txBody>
      </p:sp>
      <p:sp>
        <p:nvSpPr>
          <p:cNvPr id="567" name="Google Shape;567;p34"/>
          <p:cNvSpPr txBox="1"/>
          <p:nvPr/>
        </p:nvSpPr>
        <p:spPr>
          <a:xfrm>
            <a:off x="6153600" y="3499875"/>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0.835</a:t>
            </a:r>
            <a:endParaRPr sz="1200">
              <a:latin typeface="Lato"/>
              <a:ea typeface="Lato"/>
              <a:cs typeface="Lato"/>
              <a:sym typeface="Lato"/>
            </a:endParaRPr>
          </a:p>
        </p:txBody>
      </p:sp>
      <p:sp>
        <p:nvSpPr>
          <p:cNvPr id="568" name="Google Shape;568;p34"/>
          <p:cNvSpPr txBox="1"/>
          <p:nvPr/>
        </p:nvSpPr>
        <p:spPr>
          <a:xfrm>
            <a:off x="5390800" y="2774625"/>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1.835</a:t>
            </a:r>
            <a:endParaRPr sz="1200">
              <a:latin typeface="Lato"/>
              <a:ea typeface="Lato"/>
              <a:cs typeface="Lato"/>
              <a:sym typeface="Lato"/>
            </a:endParaRPr>
          </a:p>
        </p:txBody>
      </p:sp>
      <p:sp>
        <p:nvSpPr>
          <p:cNvPr id="569" name="Google Shape;569;p34"/>
          <p:cNvSpPr txBox="1"/>
          <p:nvPr/>
        </p:nvSpPr>
        <p:spPr>
          <a:xfrm>
            <a:off x="6271175" y="2742400"/>
            <a:ext cx="64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3.165</a:t>
            </a:r>
            <a:endParaRPr sz="120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par>
                                <p:cTn id="8" presetID="10" presetClass="entr" presetSubtype="0" fill="hold" nodeType="withEffect">
                                  <p:stCondLst>
                                    <p:cond delay="0"/>
                                  </p:stCondLst>
                                  <p:childTnLst>
                                    <p:set>
                                      <p:cBhvr>
                                        <p:cTn id="9" dur="1" fill="hold">
                                          <p:stCondLst>
                                            <p:cond delay="0"/>
                                          </p:stCondLst>
                                        </p:cTn>
                                        <p:tgtEl>
                                          <p:spTgt spid="448"/>
                                        </p:tgtEl>
                                        <p:attrNameLst>
                                          <p:attrName>style.visibility</p:attrName>
                                        </p:attrNameLst>
                                      </p:cBhvr>
                                      <p:to>
                                        <p:strVal val="visible"/>
                                      </p:to>
                                    </p:set>
                                    <p:animEffect transition="in" filter="fade">
                                      <p:cBhvr>
                                        <p:cTn id="10" dur="1000"/>
                                        <p:tgtEl>
                                          <p:spTgt spid="448"/>
                                        </p:tgtEl>
                                      </p:cBhvr>
                                    </p:animEffect>
                                  </p:childTnLst>
                                </p:cTn>
                              </p:par>
                              <p:par>
                                <p:cTn id="11" presetID="10" presetClass="entr" presetSubtype="0" fill="hold" nodeType="withEffect">
                                  <p:stCondLst>
                                    <p:cond delay="0"/>
                                  </p:stCondLst>
                                  <p:childTnLst>
                                    <p:set>
                                      <p:cBhvr>
                                        <p:cTn id="12" dur="1" fill="hold">
                                          <p:stCondLst>
                                            <p:cond delay="0"/>
                                          </p:stCondLst>
                                        </p:cTn>
                                        <p:tgtEl>
                                          <p:spTgt spid="449"/>
                                        </p:tgtEl>
                                        <p:attrNameLst>
                                          <p:attrName>style.visibility</p:attrName>
                                        </p:attrNameLst>
                                      </p:cBhvr>
                                      <p:to>
                                        <p:strVal val="visible"/>
                                      </p:to>
                                    </p:set>
                                    <p:animEffect transition="in" filter="fade">
                                      <p:cBhvr>
                                        <p:cTn id="13" dur="1000"/>
                                        <p:tgtEl>
                                          <p:spTgt spid="449"/>
                                        </p:tgtEl>
                                      </p:cBhvr>
                                    </p:animEffect>
                                  </p:childTnLst>
                                </p:cTn>
                              </p:par>
                              <p:par>
                                <p:cTn id="14" presetID="10" presetClass="entr" presetSubtype="0" fill="hold" nodeType="withEffect">
                                  <p:stCondLst>
                                    <p:cond delay="0"/>
                                  </p:stCondLst>
                                  <p:childTnLst>
                                    <p:set>
                                      <p:cBhvr>
                                        <p:cTn id="15" dur="1" fill="hold">
                                          <p:stCondLst>
                                            <p:cond delay="0"/>
                                          </p:stCondLst>
                                        </p:cTn>
                                        <p:tgtEl>
                                          <p:spTgt spid="450"/>
                                        </p:tgtEl>
                                        <p:attrNameLst>
                                          <p:attrName>style.visibility</p:attrName>
                                        </p:attrNameLst>
                                      </p:cBhvr>
                                      <p:to>
                                        <p:strVal val="visible"/>
                                      </p:to>
                                    </p:set>
                                    <p:animEffect transition="in" filter="fade">
                                      <p:cBhvr>
                                        <p:cTn id="16" dur="1000"/>
                                        <p:tgtEl>
                                          <p:spTgt spid="450"/>
                                        </p:tgtEl>
                                      </p:cBhvr>
                                    </p:animEffect>
                                  </p:childTnLst>
                                </p:cTn>
                              </p:par>
                              <p:par>
                                <p:cTn id="17" presetID="10" presetClass="entr" presetSubtype="0" fill="hold" nodeType="withEffect">
                                  <p:stCondLst>
                                    <p:cond delay="0"/>
                                  </p:stCondLst>
                                  <p:childTnLst>
                                    <p:set>
                                      <p:cBhvr>
                                        <p:cTn id="18" dur="1" fill="hold">
                                          <p:stCondLst>
                                            <p:cond delay="0"/>
                                          </p:stCondLst>
                                        </p:cTn>
                                        <p:tgtEl>
                                          <p:spTgt spid="451"/>
                                        </p:tgtEl>
                                        <p:attrNameLst>
                                          <p:attrName>style.visibility</p:attrName>
                                        </p:attrNameLst>
                                      </p:cBhvr>
                                      <p:to>
                                        <p:strVal val="visible"/>
                                      </p:to>
                                    </p:set>
                                    <p:animEffect transition="in" filter="fade">
                                      <p:cBhvr>
                                        <p:cTn id="19" dur="1000"/>
                                        <p:tgtEl>
                                          <p:spTgt spid="451"/>
                                        </p:tgtEl>
                                      </p:cBhvr>
                                    </p:animEffect>
                                  </p:childTnLst>
                                </p:cTn>
                              </p:par>
                              <p:par>
                                <p:cTn id="20" presetID="10" presetClass="entr" presetSubtype="0" fill="hold" nodeType="withEffect">
                                  <p:stCondLst>
                                    <p:cond delay="0"/>
                                  </p:stCondLst>
                                  <p:childTnLst>
                                    <p:set>
                                      <p:cBhvr>
                                        <p:cTn id="21" dur="1" fill="hold">
                                          <p:stCondLst>
                                            <p:cond delay="0"/>
                                          </p:stCondLst>
                                        </p:cTn>
                                        <p:tgtEl>
                                          <p:spTgt spid="452"/>
                                        </p:tgtEl>
                                        <p:attrNameLst>
                                          <p:attrName>style.visibility</p:attrName>
                                        </p:attrNameLst>
                                      </p:cBhvr>
                                      <p:to>
                                        <p:strVal val="visible"/>
                                      </p:to>
                                    </p:set>
                                    <p:animEffect transition="in" filter="fade">
                                      <p:cBhvr>
                                        <p:cTn id="22" dur="1000"/>
                                        <p:tgtEl>
                                          <p:spTgt spid="452"/>
                                        </p:tgtEl>
                                      </p:cBhvr>
                                    </p:animEffect>
                                  </p:childTnLst>
                                </p:cTn>
                              </p:par>
                              <p:par>
                                <p:cTn id="23" presetID="10" presetClass="entr" presetSubtype="0" fill="hold" nodeType="withEffect">
                                  <p:stCondLst>
                                    <p:cond delay="0"/>
                                  </p:stCondLst>
                                  <p:childTnLst>
                                    <p:set>
                                      <p:cBhvr>
                                        <p:cTn id="24" dur="1" fill="hold">
                                          <p:stCondLst>
                                            <p:cond delay="0"/>
                                          </p:stCondLst>
                                        </p:cTn>
                                        <p:tgtEl>
                                          <p:spTgt spid="453"/>
                                        </p:tgtEl>
                                        <p:attrNameLst>
                                          <p:attrName>style.visibility</p:attrName>
                                        </p:attrNameLst>
                                      </p:cBhvr>
                                      <p:to>
                                        <p:strVal val="visible"/>
                                      </p:to>
                                    </p:set>
                                    <p:animEffect transition="in" filter="fade">
                                      <p:cBhvr>
                                        <p:cTn id="25" dur="1000"/>
                                        <p:tgtEl>
                                          <p:spTgt spid="453"/>
                                        </p:tgtEl>
                                      </p:cBhvr>
                                    </p:animEffect>
                                  </p:childTnLst>
                                </p:cTn>
                              </p:par>
                              <p:par>
                                <p:cTn id="26" presetID="10" presetClass="entr" presetSubtype="0" fill="hold" nodeType="withEffect">
                                  <p:stCondLst>
                                    <p:cond delay="0"/>
                                  </p:stCondLst>
                                  <p:childTnLst>
                                    <p:set>
                                      <p:cBhvr>
                                        <p:cTn id="27" dur="1" fill="hold">
                                          <p:stCondLst>
                                            <p:cond delay="0"/>
                                          </p:stCondLst>
                                        </p:cTn>
                                        <p:tgtEl>
                                          <p:spTgt spid="454"/>
                                        </p:tgtEl>
                                        <p:attrNameLst>
                                          <p:attrName>style.visibility</p:attrName>
                                        </p:attrNameLst>
                                      </p:cBhvr>
                                      <p:to>
                                        <p:strVal val="visible"/>
                                      </p:to>
                                    </p:set>
                                    <p:animEffect transition="in" filter="fade">
                                      <p:cBhvr>
                                        <p:cTn id="28" dur="1000"/>
                                        <p:tgtEl>
                                          <p:spTgt spid="454"/>
                                        </p:tgtEl>
                                      </p:cBhvr>
                                    </p:animEffect>
                                  </p:childTnLst>
                                </p:cTn>
                              </p:par>
                              <p:par>
                                <p:cTn id="29" presetID="10" presetClass="entr" presetSubtype="0" fill="hold" nodeType="withEffect">
                                  <p:stCondLst>
                                    <p:cond delay="0"/>
                                  </p:stCondLst>
                                  <p:childTnLst>
                                    <p:set>
                                      <p:cBhvr>
                                        <p:cTn id="30" dur="1" fill="hold">
                                          <p:stCondLst>
                                            <p:cond delay="0"/>
                                          </p:stCondLst>
                                        </p:cTn>
                                        <p:tgtEl>
                                          <p:spTgt spid="455"/>
                                        </p:tgtEl>
                                        <p:attrNameLst>
                                          <p:attrName>style.visibility</p:attrName>
                                        </p:attrNameLst>
                                      </p:cBhvr>
                                      <p:to>
                                        <p:strVal val="visible"/>
                                      </p:to>
                                    </p:set>
                                    <p:animEffect transition="in" filter="fade">
                                      <p:cBhvr>
                                        <p:cTn id="31" dur="1000"/>
                                        <p:tgtEl>
                                          <p:spTgt spid="455"/>
                                        </p:tgtEl>
                                      </p:cBhvr>
                                    </p:animEffect>
                                  </p:childTnLst>
                                </p:cTn>
                              </p:par>
                              <p:par>
                                <p:cTn id="32" presetID="10" presetClass="entr" presetSubtype="0" fill="hold" nodeType="withEffect">
                                  <p:stCondLst>
                                    <p:cond delay="0"/>
                                  </p:stCondLst>
                                  <p:childTnLst>
                                    <p:set>
                                      <p:cBhvr>
                                        <p:cTn id="33" dur="1" fill="hold">
                                          <p:stCondLst>
                                            <p:cond delay="0"/>
                                          </p:stCondLst>
                                        </p:cTn>
                                        <p:tgtEl>
                                          <p:spTgt spid="456"/>
                                        </p:tgtEl>
                                        <p:attrNameLst>
                                          <p:attrName>style.visibility</p:attrName>
                                        </p:attrNameLst>
                                      </p:cBhvr>
                                      <p:to>
                                        <p:strVal val="visible"/>
                                      </p:to>
                                    </p:set>
                                    <p:animEffect transition="in" filter="fade">
                                      <p:cBhvr>
                                        <p:cTn id="34" dur="1000"/>
                                        <p:tgtEl>
                                          <p:spTgt spid="456"/>
                                        </p:tgtEl>
                                      </p:cBhvr>
                                    </p:animEffect>
                                  </p:childTnLst>
                                </p:cTn>
                              </p:par>
                              <p:par>
                                <p:cTn id="35" presetID="10" presetClass="entr" presetSubtype="0" fill="hold" nodeType="withEffect">
                                  <p:stCondLst>
                                    <p:cond delay="0"/>
                                  </p:stCondLst>
                                  <p:childTnLst>
                                    <p:set>
                                      <p:cBhvr>
                                        <p:cTn id="36" dur="1" fill="hold">
                                          <p:stCondLst>
                                            <p:cond delay="0"/>
                                          </p:stCondLst>
                                        </p:cTn>
                                        <p:tgtEl>
                                          <p:spTgt spid="457"/>
                                        </p:tgtEl>
                                        <p:attrNameLst>
                                          <p:attrName>style.visibility</p:attrName>
                                        </p:attrNameLst>
                                      </p:cBhvr>
                                      <p:to>
                                        <p:strVal val="visible"/>
                                      </p:to>
                                    </p:set>
                                    <p:animEffect transition="in" filter="fade">
                                      <p:cBhvr>
                                        <p:cTn id="37" dur="1000"/>
                                        <p:tgtEl>
                                          <p:spTgt spid="457"/>
                                        </p:tgtEl>
                                      </p:cBhvr>
                                    </p:animEffect>
                                  </p:childTnLst>
                                </p:cTn>
                              </p:par>
                              <p:par>
                                <p:cTn id="38" presetID="10" presetClass="entr" presetSubtype="0" fill="hold" nodeType="withEffect">
                                  <p:stCondLst>
                                    <p:cond delay="0"/>
                                  </p:stCondLst>
                                  <p:childTnLst>
                                    <p:set>
                                      <p:cBhvr>
                                        <p:cTn id="39" dur="1" fill="hold">
                                          <p:stCondLst>
                                            <p:cond delay="0"/>
                                          </p:stCondLst>
                                        </p:cTn>
                                        <p:tgtEl>
                                          <p:spTgt spid="458"/>
                                        </p:tgtEl>
                                        <p:attrNameLst>
                                          <p:attrName>style.visibility</p:attrName>
                                        </p:attrNameLst>
                                      </p:cBhvr>
                                      <p:to>
                                        <p:strVal val="visible"/>
                                      </p:to>
                                    </p:set>
                                    <p:animEffect transition="in" filter="fade">
                                      <p:cBhvr>
                                        <p:cTn id="40" dur="1000"/>
                                        <p:tgtEl>
                                          <p:spTgt spid="458"/>
                                        </p:tgtEl>
                                      </p:cBhvr>
                                    </p:animEffect>
                                  </p:childTnLst>
                                </p:cTn>
                              </p:par>
                              <p:par>
                                <p:cTn id="41" presetID="10" presetClass="entr" presetSubtype="0" fill="hold" nodeType="withEffect">
                                  <p:stCondLst>
                                    <p:cond delay="0"/>
                                  </p:stCondLst>
                                  <p:childTnLst>
                                    <p:set>
                                      <p:cBhvr>
                                        <p:cTn id="42" dur="1" fill="hold">
                                          <p:stCondLst>
                                            <p:cond delay="0"/>
                                          </p:stCondLst>
                                        </p:cTn>
                                        <p:tgtEl>
                                          <p:spTgt spid="459"/>
                                        </p:tgtEl>
                                        <p:attrNameLst>
                                          <p:attrName>style.visibility</p:attrName>
                                        </p:attrNameLst>
                                      </p:cBhvr>
                                      <p:to>
                                        <p:strVal val="visible"/>
                                      </p:to>
                                    </p:set>
                                    <p:animEffect transition="in" filter="fade">
                                      <p:cBhvr>
                                        <p:cTn id="43" dur="1000"/>
                                        <p:tgtEl>
                                          <p:spTgt spid="459"/>
                                        </p:tgtEl>
                                      </p:cBhvr>
                                    </p:animEffect>
                                  </p:childTnLst>
                                </p:cTn>
                              </p:par>
                              <p:par>
                                <p:cTn id="44" presetID="10" presetClass="entr" presetSubtype="0" fill="hold" nodeType="withEffect">
                                  <p:stCondLst>
                                    <p:cond delay="0"/>
                                  </p:stCondLst>
                                  <p:childTnLst>
                                    <p:set>
                                      <p:cBhvr>
                                        <p:cTn id="45" dur="1" fill="hold">
                                          <p:stCondLst>
                                            <p:cond delay="0"/>
                                          </p:stCondLst>
                                        </p:cTn>
                                        <p:tgtEl>
                                          <p:spTgt spid="460"/>
                                        </p:tgtEl>
                                        <p:attrNameLst>
                                          <p:attrName>style.visibility</p:attrName>
                                        </p:attrNameLst>
                                      </p:cBhvr>
                                      <p:to>
                                        <p:strVal val="visible"/>
                                      </p:to>
                                    </p:set>
                                    <p:animEffect transition="in" filter="fade">
                                      <p:cBhvr>
                                        <p:cTn id="46" dur="1000"/>
                                        <p:tgtEl>
                                          <p:spTgt spid="460"/>
                                        </p:tgtEl>
                                      </p:cBhvr>
                                    </p:animEffect>
                                  </p:childTnLst>
                                </p:cTn>
                              </p:par>
                              <p:par>
                                <p:cTn id="47" presetID="10" presetClass="entr" presetSubtype="0" fill="hold" nodeType="withEffect">
                                  <p:stCondLst>
                                    <p:cond delay="0"/>
                                  </p:stCondLst>
                                  <p:childTnLst>
                                    <p:set>
                                      <p:cBhvr>
                                        <p:cTn id="48" dur="1" fill="hold">
                                          <p:stCondLst>
                                            <p:cond delay="0"/>
                                          </p:stCondLst>
                                        </p:cTn>
                                        <p:tgtEl>
                                          <p:spTgt spid="461"/>
                                        </p:tgtEl>
                                        <p:attrNameLst>
                                          <p:attrName>style.visibility</p:attrName>
                                        </p:attrNameLst>
                                      </p:cBhvr>
                                      <p:to>
                                        <p:strVal val="visible"/>
                                      </p:to>
                                    </p:set>
                                    <p:animEffect transition="in" filter="fade">
                                      <p:cBhvr>
                                        <p:cTn id="49" dur="1000"/>
                                        <p:tgtEl>
                                          <p:spTgt spid="461"/>
                                        </p:tgtEl>
                                      </p:cBhvr>
                                    </p:animEffect>
                                  </p:childTnLst>
                                </p:cTn>
                              </p:par>
                              <p:par>
                                <p:cTn id="50" presetID="10" presetClass="entr" presetSubtype="0" fill="hold" nodeType="withEffect">
                                  <p:stCondLst>
                                    <p:cond delay="0"/>
                                  </p:stCondLst>
                                  <p:childTnLst>
                                    <p:set>
                                      <p:cBhvr>
                                        <p:cTn id="51" dur="1" fill="hold">
                                          <p:stCondLst>
                                            <p:cond delay="0"/>
                                          </p:stCondLst>
                                        </p:cTn>
                                        <p:tgtEl>
                                          <p:spTgt spid="462"/>
                                        </p:tgtEl>
                                        <p:attrNameLst>
                                          <p:attrName>style.visibility</p:attrName>
                                        </p:attrNameLst>
                                      </p:cBhvr>
                                      <p:to>
                                        <p:strVal val="visible"/>
                                      </p:to>
                                    </p:set>
                                    <p:animEffect transition="in" filter="fade">
                                      <p:cBhvr>
                                        <p:cTn id="52" dur="1000"/>
                                        <p:tgtEl>
                                          <p:spTgt spid="462"/>
                                        </p:tgtEl>
                                      </p:cBhvr>
                                    </p:animEffect>
                                  </p:childTnLst>
                                </p:cTn>
                              </p:par>
                              <p:par>
                                <p:cTn id="53" presetID="10" presetClass="entr" presetSubtype="0" fill="hold" nodeType="withEffect">
                                  <p:stCondLst>
                                    <p:cond delay="0"/>
                                  </p:stCondLst>
                                  <p:childTnLst>
                                    <p:set>
                                      <p:cBhvr>
                                        <p:cTn id="54" dur="1" fill="hold">
                                          <p:stCondLst>
                                            <p:cond delay="0"/>
                                          </p:stCondLst>
                                        </p:cTn>
                                        <p:tgtEl>
                                          <p:spTgt spid="463"/>
                                        </p:tgtEl>
                                        <p:attrNameLst>
                                          <p:attrName>style.visibility</p:attrName>
                                        </p:attrNameLst>
                                      </p:cBhvr>
                                      <p:to>
                                        <p:strVal val="visible"/>
                                      </p:to>
                                    </p:set>
                                    <p:animEffect transition="in" filter="fade">
                                      <p:cBhvr>
                                        <p:cTn id="55" dur="1000"/>
                                        <p:tgtEl>
                                          <p:spTgt spid="463"/>
                                        </p:tgtEl>
                                      </p:cBhvr>
                                    </p:animEffect>
                                  </p:childTnLst>
                                </p:cTn>
                              </p:par>
                              <p:par>
                                <p:cTn id="56" presetID="10" presetClass="entr" presetSubtype="0" fill="hold" nodeType="withEffect">
                                  <p:stCondLst>
                                    <p:cond delay="0"/>
                                  </p:stCondLst>
                                  <p:childTnLst>
                                    <p:set>
                                      <p:cBhvr>
                                        <p:cTn id="57" dur="1" fill="hold">
                                          <p:stCondLst>
                                            <p:cond delay="0"/>
                                          </p:stCondLst>
                                        </p:cTn>
                                        <p:tgtEl>
                                          <p:spTgt spid="464"/>
                                        </p:tgtEl>
                                        <p:attrNameLst>
                                          <p:attrName>style.visibility</p:attrName>
                                        </p:attrNameLst>
                                      </p:cBhvr>
                                      <p:to>
                                        <p:strVal val="visible"/>
                                      </p:to>
                                    </p:set>
                                    <p:animEffect transition="in" filter="fade">
                                      <p:cBhvr>
                                        <p:cTn id="58" dur="1000"/>
                                        <p:tgtEl>
                                          <p:spTgt spid="464"/>
                                        </p:tgtEl>
                                      </p:cBhvr>
                                    </p:animEffect>
                                  </p:childTnLst>
                                </p:cTn>
                              </p:par>
                              <p:par>
                                <p:cTn id="59" presetID="10" presetClass="entr" presetSubtype="0" fill="hold" nodeType="withEffect">
                                  <p:stCondLst>
                                    <p:cond delay="0"/>
                                  </p:stCondLst>
                                  <p:childTnLst>
                                    <p:set>
                                      <p:cBhvr>
                                        <p:cTn id="60" dur="1" fill="hold">
                                          <p:stCondLst>
                                            <p:cond delay="0"/>
                                          </p:stCondLst>
                                        </p:cTn>
                                        <p:tgtEl>
                                          <p:spTgt spid="465"/>
                                        </p:tgtEl>
                                        <p:attrNameLst>
                                          <p:attrName>style.visibility</p:attrName>
                                        </p:attrNameLst>
                                      </p:cBhvr>
                                      <p:to>
                                        <p:strVal val="visible"/>
                                      </p:to>
                                    </p:set>
                                    <p:animEffect transition="in" filter="fade">
                                      <p:cBhvr>
                                        <p:cTn id="61" dur="1000"/>
                                        <p:tgtEl>
                                          <p:spTgt spid="465"/>
                                        </p:tgtEl>
                                      </p:cBhvr>
                                    </p:animEffect>
                                  </p:childTnLst>
                                </p:cTn>
                              </p:par>
                              <p:par>
                                <p:cTn id="62" presetID="10" presetClass="entr" presetSubtype="0" fill="hold" nodeType="withEffect">
                                  <p:stCondLst>
                                    <p:cond delay="0"/>
                                  </p:stCondLst>
                                  <p:childTnLst>
                                    <p:set>
                                      <p:cBhvr>
                                        <p:cTn id="63" dur="1" fill="hold">
                                          <p:stCondLst>
                                            <p:cond delay="0"/>
                                          </p:stCondLst>
                                        </p:cTn>
                                        <p:tgtEl>
                                          <p:spTgt spid="466"/>
                                        </p:tgtEl>
                                        <p:attrNameLst>
                                          <p:attrName>style.visibility</p:attrName>
                                        </p:attrNameLst>
                                      </p:cBhvr>
                                      <p:to>
                                        <p:strVal val="visible"/>
                                      </p:to>
                                    </p:set>
                                    <p:animEffect transition="in" filter="fade">
                                      <p:cBhvr>
                                        <p:cTn id="64" dur="1000"/>
                                        <p:tgtEl>
                                          <p:spTgt spid="466"/>
                                        </p:tgtEl>
                                      </p:cBhvr>
                                    </p:animEffect>
                                  </p:childTnLst>
                                </p:cTn>
                              </p:par>
                              <p:par>
                                <p:cTn id="65" presetID="10" presetClass="entr" presetSubtype="0" fill="hold" nodeType="withEffect">
                                  <p:stCondLst>
                                    <p:cond delay="0"/>
                                  </p:stCondLst>
                                  <p:childTnLst>
                                    <p:set>
                                      <p:cBhvr>
                                        <p:cTn id="66" dur="1" fill="hold">
                                          <p:stCondLst>
                                            <p:cond delay="0"/>
                                          </p:stCondLst>
                                        </p:cTn>
                                        <p:tgtEl>
                                          <p:spTgt spid="467"/>
                                        </p:tgtEl>
                                        <p:attrNameLst>
                                          <p:attrName>style.visibility</p:attrName>
                                        </p:attrNameLst>
                                      </p:cBhvr>
                                      <p:to>
                                        <p:strVal val="visible"/>
                                      </p:to>
                                    </p:set>
                                    <p:animEffect transition="in" filter="fade">
                                      <p:cBhvr>
                                        <p:cTn id="67" dur="1000"/>
                                        <p:tgtEl>
                                          <p:spTgt spid="467"/>
                                        </p:tgtEl>
                                      </p:cBhvr>
                                    </p:animEffect>
                                  </p:childTnLst>
                                </p:cTn>
                              </p:par>
                              <p:par>
                                <p:cTn id="68" presetID="10" presetClass="entr" presetSubtype="0" fill="hold" nodeType="withEffect">
                                  <p:stCondLst>
                                    <p:cond delay="0"/>
                                  </p:stCondLst>
                                  <p:childTnLst>
                                    <p:set>
                                      <p:cBhvr>
                                        <p:cTn id="69" dur="1" fill="hold">
                                          <p:stCondLst>
                                            <p:cond delay="0"/>
                                          </p:stCondLst>
                                        </p:cTn>
                                        <p:tgtEl>
                                          <p:spTgt spid="468"/>
                                        </p:tgtEl>
                                        <p:attrNameLst>
                                          <p:attrName>style.visibility</p:attrName>
                                        </p:attrNameLst>
                                      </p:cBhvr>
                                      <p:to>
                                        <p:strVal val="visible"/>
                                      </p:to>
                                    </p:set>
                                    <p:animEffect transition="in" filter="fade">
                                      <p:cBhvr>
                                        <p:cTn id="70" dur="1000"/>
                                        <p:tgtEl>
                                          <p:spTgt spid="468"/>
                                        </p:tgtEl>
                                      </p:cBhvr>
                                    </p:animEffect>
                                  </p:childTnLst>
                                </p:cTn>
                              </p:par>
                              <p:par>
                                <p:cTn id="71" presetID="10" presetClass="entr" presetSubtype="0" fill="hold" nodeType="withEffect">
                                  <p:stCondLst>
                                    <p:cond delay="0"/>
                                  </p:stCondLst>
                                  <p:childTnLst>
                                    <p:set>
                                      <p:cBhvr>
                                        <p:cTn id="72" dur="1" fill="hold">
                                          <p:stCondLst>
                                            <p:cond delay="0"/>
                                          </p:stCondLst>
                                        </p:cTn>
                                        <p:tgtEl>
                                          <p:spTgt spid="469"/>
                                        </p:tgtEl>
                                        <p:attrNameLst>
                                          <p:attrName>style.visibility</p:attrName>
                                        </p:attrNameLst>
                                      </p:cBhvr>
                                      <p:to>
                                        <p:strVal val="visible"/>
                                      </p:to>
                                    </p:set>
                                    <p:animEffect transition="in" filter="fade">
                                      <p:cBhvr>
                                        <p:cTn id="73" dur="1000"/>
                                        <p:tgtEl>
                                          <p:spTgt spid="469"/>
                                        </p:tgtEl>
                                      </p:cBhvr>
                                    </p:animEffect>
                                  </p:childTnLst>
                                </p:cTn>
                              </p:par>
                              <p:par>
                                <p:cTn id="74" presetID="10" presetClass="entr" presetSubtype="0" fill="hold" nodeType="withEffect">
                                  <p:stCondLst>
                                    <p:cond delay="0"/>
                                  </p:stCondLst>
                                  <p:childTnLst>
                                    <p:set>
                                      <p:cBhvr>
                                        <p:cTn id="75" dur="1" fill="hold">
                                          <p:stCondLst>
                                            <p:cond delay="0"/>
                                          </p:stCondLst>
                                        </p:cTn>
                                        <p:tgtEl>
                                          <p:spTgt spid="470"/>
                                        </p:tgtEl>
                                        <p:attrNameLst>
                                          <p:attrName>style.visibility</p:attrName>
                                        </p:attrNameLst>
                                      </p:cBhvr>
                                      <p:to>
                                        <p:strVal val="visible"/>
                                      </p:to>
                                    </p:set>
                                    <p:animEffect transition="in" filter="fade">
                                      <p:cBhvr>
                                        <p:cTn id="76" dur="1000"/>
                                        <p:tgtEl>
                                          <p:spTgt spid="470"/>
                                        </p:tgtEl>
                                      </p:cBhvr>
                                    </p:animEffect>
                                  </p:childTnLst>
                                </p:cTn>
                              </p:par>
                              <p:par>
                                <p:cTn id="77" presetID="10" presetClass="entr" presetSubtype="0" fill="hold" nodeType="withEffect">
                                  <p:stCondLst>
                                    <p:cond delay="0"/>
                                  </p:stCondLst>
                                  <p:childTnLst>
                                    <p:set>
                                      <p:cBhvr>
                                        <p:cTn id="78" dur="1" fill="hold">
                                          <p:stCondLst>
                                            <p:cond delay="0"/>
                                          </p:stCondLst>
                                        </p:cTn>
                                        <p:tgtEl>
                                          <p:spTgt spid="471"/>
                                        </p:tgtEl>
                                        <p:attrNameLst>
                                          <p:attrName>style.visibility</p:attrName>
                                        </p:attrNameLst>
                                      </p:cBhvr>
                                      <p:to>
                                        <p:strVal val="visible"/>
                                      </p:to>
                                    </p:set>
                                    <p:animEffect transition="in" filter="fade">
                                      <p:cBhvr>
                                        <p:cTn id="79" dur="1000"/>
                                        <p:tgtEl>
                                          <p:spTgt spid="47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72"/>
                                        </p:tgtEl>
                                        <p:attrNameLst>
                                          <p:attrName>style.visibility</p:attrName>
                                        </p:attrNameLst>
                                      </p:cBhvr>
                                      <p:to>
                                        <p:strVal val="visible"/>
                                      </p:to>
                                    </p:set>
                                    <p:animEffect transition="in" filter="fade">
                                      <p:cBhvr>
                                        <p:cTn id="84" dur="1000"/>
                                        <p:tgtEl>
                                          <p:spTgt spid="472"/>
                                        </p:tgtEl>
                                      </p:cBhvr>
                                    </p:animEffect>
                                  </p:childTnLst>
                                </p:cTn>
                              </p:par>
                              <p:par>
                                <p:cTn id="85" presetID="10" presetClass="entr" presetSubtype="0" fill="hold" nodeType="withEffect">
                                  <p:stCondLst>
                                    <p:cond delay="0"/>
                                  </p:stCondLst>
                                  <p:childTnLst>
                                    <p:set>
                                      <p:cBhvr>
                                        <p:cTn id="86" dur="1" fill="hold">
                                          <p:stCondLst>
                                            <p:cond delay="0"/>
                                          </p:stCondLst>
                                        </p:cTn>
                                        <p:tgtEl>
                                          <p:spTgt spid="473"/>
                                        </p:tgtEl>
                                        <p:attrNameLst>
                                          <p:attrName>style.visibility</p:attrName>
                                        </p:attrNameLst>
                                      </p:cBhvr>
                                      <p:to>
                                        <p:strVal val="visible"/>
                                      </p:to>
                                    </p:set>
                                    <p:animEffect transition="in" filter="fade">
                                      <p:cBhvr>
                                        <p:cTn id="87" dur="1000"/>
                                        <p:tgtEl>
                                          <p:spTgt spid="473"/>
                                        </p:tgtEl>
                                      </p:cBhvr>
                                    </p:animEffect>
                                  </p:childTnLst>
                                </p:cTn>
                              </p:par>
                              <p:par>
                                <p:cTn id="88" presetID="10" presetClass="entr" presetSubtype="0" fill="hold" nodeType="withEffect">
                                  <p:stCondLst>
                                    <p:cond delay="0"/>
                                  </p:stCondLst>
                                  <p:childTnLst>
                                    <p:set>
                                      <p:cBhvr>
                                        <p:cTn id="89" dur="1" fill="hold">
                                          <p:stCondLst>
                                            <p:cond delay="0"/>
                                          </p:stCondLst>
                                        </p:cTn>
                                        <p:tgtEl>
                                          <p:spTgt spid="474"/>
                                        </p:tgtEl>
                                        <p:attrNameLst>
                                          <p:attrName>style.visibility</p:attrName>
                                        </p:attrNameLst>
                                      </p:cBhvr>
                                      <p:to>
                                        <p:strVal val="visible"/>
                                      </p:to>
                                    </p:set>
                                    <p:animEffect transition="in" filter="fade">
                                      <p:cBhvr>
                                        <p:cTn id="90" dur="1000"/>
                                        <p:tgtEl>
                                          <p:spTgt spid="474"/>
                                        </p:tgtEl>
                                      </p:cBhvr>
                                    </p:animEffect>
                                  </p:childTnLst>
                                </p:cTn>
                              </p:par>
                              <p:par>
                                <p:cTn id="91" presetID="10" presetClass="entr" presetSubtype="0" fill="hold" nodeType="withEffect">
                                  <p:stCondLst>
                                    <p:cond delay="0"/>
                                  </p:stCondLst>
                                  <p:childTnLst>
                                    <p:set>
                                      <p:cBhvr>
                                        <p:cTn id="92" dur="1" fill="hold">
                                          <p:stCondLst>
                                            <p:cond delay="0"/>
                                          </p:stCondLst>
                                        </p:cTn>
                                        <p:tgtEl>
                                          <p:spTgt spid="475"/>
                                        </p:tgtEl>
                                        <p:attrNameLst>
                                          <p:attrName>style.visibility</p:attrName>
                                        </p:attrNameLst>
                                      </p:cBhvr>
                                      <p:to>
                                        <p:strVal val="visible"/>
                                      </p:to>
                                    </p:set>
                                    <p:animEffect transition="in" filter="fade">
                                      <p:cBhvr>
                                        <p:cTn id="93" dur="1000"/>
                                        <p:tgtEl>
                                          <p:spTgt spid="475"/>
                                        </p:tgtEl>
                                      </p:cBhvr>
                                    </p:animEffect>
                                  </p:childTnLst>
                                </p:cTn>
                              </p:par>
                              <p:par>
                                <p:cTn id="94" presetID="10" presetClass="entr" presetSubtype="0" fill="hold" nodeType="withEffect">
                                  <p:stCondLst>
                                    <p:cond delay="0"/>
                                  </p:stCondLst>
                                  <p:childTnLst>
                                    <p:set>
                                      <p:cBhvr>
                                        <p:cTn id="95" dur="1" fill="hold">
                                          <p:stCondLst>
                                            <p:cond delay="0"/>
                                          </p:stCondLst>
                                        </p:cTn>
                                        <p:tgtEl>
                                          <p:spTgt spid="476"/>
                                        </p:tgtEl>
                                        <p:attrNameLst>
                                          <p:attrName>style.visibility</p:attrName>
                                        </p:attrNameLst>
                                      </p:cBhvr>
                                      <p:to>
                                        <p:strVal val="visible"/>
                                      </p:to>
                                    </p:set>
                                    <p:animEffect transition="in" filter="fade">
                                      <p:cBhvr>
                                        <p:cTn id="96" dur="1000"/>
                                        <p:tgtEl>
                                          <p:spTgt spid="476"/>
                                        </p:tgtEl>
                                      </p:cBhvr>
                                    </p:animEffect>
                                  </p:childTnLst>
                                </p:cTn>
                              </p:par>
                              <p:par>
                                <p:cTn id="97" presetID="10" presetClass="entr" presetSubtype="0" fill="hold" nodeType="withEffect">
                                  <p:stCondLst>
                                    <p:cond delay="0"/>
                                  </p:stCondLst>
                                  <p:childTnLst>
                                    <p:set>
                                      <p:cBhvr>
                                        <p:cTn id="98" dur="1" fill="hold">
                                          <p:stCondLst>
                                            <p:cond delay="0"/>
                                          </p:stCondLst>
                                        </p:cTn>
                                        <p:tgtEl>
                                          <p:spTgt spid="477"/>
                                        </p:tgtEl>
                                        <p:attrNameLst>
                                          <p:attrName>style.visibility</p:attrName>
                                        </p:attrNameLst>
                                      </p:cBhvr>
                                      <p:to>
                                        <p:strVal val="visible"/>
                                      </p:to>
                                    </p:set>
                                    <p:animEffect transition="in" filter="fade">
                                      <p:cBhvr>
                                        <p:cTn id="99" dur="1000"/>
                                        <p:tgtEl>
                                          <p:spTgt spid="477"/>
                                        </p:tgtEl>
                                      </p:cBhvr>
                                    </p:animEffect>
                                  </p:childTnLst>
                                </p:cTn>
                              </p:par>
                              <p:par>
                                <p:cTn id="100" presetID="10" presetClass="entr" presetSubtype="0" fill="hold" nodeType="withEffect">
                                  <p:stCondLst>
                                    <p:cond delay="0"/>
                                  </p:stCondLst>
                                  <p:childTnLst>
                                    <p:set>
                                      <p:cBhvr>
                                        <p:cTn id="101" dur="1" fill="hold">
                                          <p:stCondLst>
                                            <p:cond delay="0"/>
                                          </p:stCondLst>
                                        </p:cTn>
                                        <p:tgtEl>
                                          <p:spTgt spid="478"/>
                                        </p:tgtEl>
                                        <p:attrNameLst>
                                          <p:attrName>style.visibility</p:attrName>
                                        </p:attrNameLst>
                                      </p:cBhvr>
                                      <p:to>
                                        <p:strVal val="visible"/>
                                      </p:to>
                                    </p:set>
                                    <p:animEffect transition="in" filter="fade">
                                      <p:cBhvr>
                                        <p:cTn id="102" dur="1000"/>
                                        <p:tgtEl>
                                          <p:spTgt spid="478"/>
                                        </p:tgtEl>
                                      </p:cBhvr>
                                    </p:animEffect>
                                  </p:childTnLst>
                                </p:cTn>
                              </p:par>
                              <p:par>
                                <p:cTn id="103" presetID="10" presetClass="entr" presetSubtype="0" fill="hold" nodeType="withEffect">
                                  <p:stCondLst>
                                    <p:cond delay="0"/>
                                  </p:stCondLst>
                                  <p:childTnLst>
                                    <p:set>
                                      <p:cBhvr>
                                        <p:cTn id="104" dur="1" fill="hold">
                                          <p:stCondLst>
                                            <p:cond delay="0"/>
                                          </p:stCondLst>
                                        </p:cTn>
                                        <p:tgtEl>
                                          <p:spTgt spid="479"/>
                                        </p:tgtEl>
                                        <p:attrNameLst>
                                          <p:attrName>style.visibility</p:attrName>
                                        </p:attrNameLst>
                                      </p:cBhvr>
                                      <p:to>
                                        <p:strVal val="visible"/>
                                      </p:to>
                                    </p:set>
                                    <p:animEffect transition="in" filter="fade">
                                      <p:cBhvr>
                                        <p:cTn id="105" dur="1000"/>
                                        <p:tgtEl>
                                          <p:spTgt spid="479"/>
                                        </p:tgtEl>
                                      </p:cBhvr>
                                    </p:animEffect>
                                  </p:childTnLst>
                                </p:cTn>
                              </p:par>
                              <p:par>
                                <p:cTn id="106" presetID="10" presetClass="entr" presetSubtype="0" fill="hold" nodeType="withEffect">
                                  <p:stCondLst>
                                    <p:cond delay="0"/>
                                  </p:stCondLst>
                                  <p:childTnLst>
                                    <p:set>
                                      <p:cBhvr>
                                        <p:cTn id="107" dur="1" fill="hold">
                                          <p:stCondLst>
                                            <p:cond delay="0"/>
                                          </p:stCondLst>
                                        </p:cTn>
                                        <p:tgtEl>
                                          <p:spTgt spid="480"/>
                                        </p:tgtEl>
                                        <p:attrNameLst>
                                          <p:attrName>style.visibility</p:attrName>
                                        </p:attrNameLst>
                                      </p:cBhvr>
                                      <p:to>
                                        <p:strVal val="visible"/>
                                      </p:to>
                                    </p:set>
                                    <p:animEffect transition="in" filter="fade">
                                      <p:cBhvr>
                                        <p:cTn id="108" dur="1000"/>
                                        <p:tgtEl>
                                          <p:spTgt spid="480"/>
                                        </p:tgtEl>
                                      </p:cBhvr>
                                    </p:animEffect>
                                  </p:childTnLst>
                                </p:cTn>
                              </p:par>
                              <p:par>
                                <p:cTn id="109" presetID="10" presetClass="entr" presetSubtype="0" fill="hold" nodeType="withEffect">
                                  <p:stCondLst>
                                    <p:cond delay="0"/>
                                  </p:stCondLst>
                                  <p:childTnLst>
                                    <p:set>
                                      <p:cBhvr>
                                        <p:cTn id="110" dur="1" fill="hold">
                                          <p:stCondLst>
                                            <p:cond delay="0"/>
                                          </p:stCondLst>
                                        </p:cTn>
                                        <p:tgtEl>
                                          <p:spTgt spid="481"/>
                                        </p:tgtEl>
                                        <p:attrNameLst>
                                          <p:attrName>style.visibility</p:attrName>
                                        </p:attrNameLst>
                                      </p:cBhvr>
                                      <p:to>
                                        <p:strVal val="visible"/>
                                      </p:to>
                                    </p:set>
                                    <p:animEffect transition="in" filter="fade">
                                      <p:cBhvr>
                                        <p:cTn id="111" dur="1000"/>
                                        <p:tgtEl>
                                          <p:spTgt spid="481"/>
                                        </p:tgtEl>
                                      </p:cBhvr>
                                    </p:animEffect>
                                  </p:childTnLst>
                                </p:cTn>
                              </p:par>
                              <p:par>
                                <p:cTn id="112" presetID="10" presetClass="entr" presetSubtype="0" fill="hold" nodeType="withEffect">
                                  <p:stCondLst>
                                    <p:cond delay="0"/>
                                  </p:stCondLst>
                                  <p:childTnLst>
                                    <p:set>
                                      <p:cBhvr>
                                        <p:cTn id="113" dur="1" fill="hold">
                                          <p:stCondLst>
                                            <p:cond delay="0"/>
                                          </p:stCondLst>
                                        </p:cTn>
                                        <p:tgtEl>
                                          <p:spTgt spid="482"/>
                                        </p:tgtEl>
                                        <p:attrNameLst>
                                          <p:attrName>style.visibility</p:attrName>
                                        </p:attrNameLst>
                                      </p:cBhvr>
                                      <p:to>
                                        <p:strVal val="visible"/>
                                      </p:to>
                                    </p:set>
                                    <p:animEffect transition="in" filter="fade">
                                      <p:cBhvr>
                                        <p:cTn id="114" dur="1000"/>
                                        <p:tgtEl>
                                          <p:spTgt spid="482"/>
                                        </p:tgtEl>
                                      </p:cBhvr>
                                    </p:animEffect>
                                  </p:childTnLst>
                                </p:cTn>
                              </p:par>
                              <p:par>
                                <p:cTn id="115" presetID="10" presetClass="entr" presetSubtype="0" fill="hold" nodeType="withEffect">
                                  <p:stCondLst>
                                    <p:cond delay="0"/>
                                  </p:stCondLst>
                                  <p:childTnLst>
                                    <p:set>
                                      <p:cBhvr>
                                        <p:cTn id="116" dur="1" fill="hold">
                                          <p:stCondLst>
                                            <p:cond delay="0"/>
                                          </p:stCondLst>
                                        </p:cTn>
                                        <p:tgtEl>
                                          <p:spTgt spid="483"/>
                                        </p:tgtEl>
                                        <p:attrNameLst>
                                          <p:attrName>style.visibility</p:attrName>
                                        </p:attrNameLst>
                                      </p:cBhvr>
                                      <p:to>
                                        <p:strVal val="visible"/>
                                      </p:to>
                                    </p:set>
                                    <p:animEffect transition="in" filter="fade">
                                      <p:cBhvr>
                                        <p:cTn id="117" dur="1000"/>
                                        <p:tgtEl>
                                          <p:spTgt spid="483"/>
                                        </p:tgtEl>
                                      </p:cBhvr>
                                    </p:animEffect>
                                  </p:childTnLst>
                                </p:cTn>
                              </p:par>
                              <p:par>
                                <p:cTn id="118" presetID="10" presetClass="entr" presetSubtype="0" fill="hold" nodeType="withEffect">
                                  <p:stCondLst>
                                    <p:cond delay="0"/>
                                  </p:stCondLst>
                                  <p:childTnLst>
                                    <p:set>
                                      <p:cBhvr>
                                        <p:cTn id="119" dur="1" fill="hold">
                                          <p:stCondLst>
                                            <p:cond delay="0"/>
                                          </p:stCondLst>
                                        </p:cTn>
                                        <p:tgtEl>
                                          <p:spTgt spid="484"/>
                                        </p:tgtEl>
                                        <p:attrNameLst>
                                          <p:attrName>style.visibility</p:attrName>
                                        </p:attrNameLst>
                                      </p:cBhvr>
                                      <p:to>
                                        <p:strVal val="visible"/>
                                      </p:to>
                                    </p:set>
                                    <p:animEffect transition="in" filter="fade">
                                      <p:cBhvr>
                                        <p:cTn id="120" dur="1000"/>
                                        <p:tgtEl>
                                          <p:spTgt spid="484"/>
                                        </p:tgtEl>
                                      </p:cBhvr>
                                    </p:animEffect>
                                  </p:childTnLst>
                                </p:cTn>
                              </p:par>
                              <p:par>
                                <p:cTn id="121" presetID="10" presetClass="entr" presetSubtype="0" fill="hold" nodeType="withEffect">
                                  <p:stCondLst>
                                    <p:cond delay="0"/>
                                  </p:stCondLst>
                                  <p:childTnLst>
                                    <p:set>
                                      <p:cBhvr>
                                        <p:cTn id="122" dur="1" fill="hold">
                                          <p:stCondLst>
                                            <p:cond delay="0"/>
                                          </p:stCondLst>
                                        </p:cTn>
                                        <p:tgtEl>
                                          <p:spTgt spid="485"/>
                                        </p:tgtEl>
                                        <p:attrNameLst>
                                          <p:attrName>style.visibility</p:attrName>
                                        </p:attrNameLst>
                                      </p:cBhvr>
                                      <p:to>
                                        <p:strVal val="visible"/>
                                      </p:to>
                                    </p:set>
                                    <p:animEffect transition="in" filter="fade">
                                      <p:cBhvr>
                                        <p:cTn id="123" dur="1000"/>
                                        <p:tgtEl>
                                          <p:spTgt spid="485"/>
                                        </p:tgtEl>
                                      </p:cBhvr>
                                    </p:animEffect>
                                  </p:childTnLst>
                                </p:cTn>
                              </p:par>
                              <p:par>
                                <p:cTn id="124" presetID="10" presetClass="entr" presetSubtype="0" fill="hold" nodeType="withEffect">
                                  <p:stCondLst>
                                    <p:cond delay="0"/>
                                  </p:stCondLst>
                                  <p:childTnLst>
                                    <p:set>
                                      <p:cBhvr>
                                        <p:cTn id="125" dur="1" fill="hold">
                                          <p:stCondLst>
                                            <p:cond delay="0"/>
                                          </p:stCondLst>
                                        </p:cTn>
                                        <p:tgtEl>
                                          <p:spTgt spid="486"/>
                                        </p:tgtEl>
                                        <p:attrNameLst>
                                          <p:attrName>style.visibility</p:attrName>
                                        </p:attrNameLst>
                                      </p:cBhvr>
                                      <p:to>
                                        <p:strVal val="visible"/>
                                      </p:to>
                                    </p:set>
                                    <p:animEffect transition="in" filter="fade">
                                      <p:cBhvr>
                                        <p:cTn id="126" dur="1000"/>
                                        <p:tgtEl>
                                          <p:spTgt spid="486"/>
                                        </p:tgtEl>
                                      </p:cBhvr>
                                    </p:animEffect>
                                  </p:childTnLst>
                                </p:cTn>
                              </p:par>
                              <p:par>
                                <p:cTn id="127" presetID="10" presetClass="entr" presetSubtype="0" fill="hold" nodeType="withEffect">
                                  <p:stCondLst>
                                    <p:cond delay="0"/>
                                  </p:stCondLst>
                                  <p:childTnLst>
                                    <p:set>
                                      <p:cBhvr>
                                        <p:cTn id="128" dur="1" fill="hold">
                                          <p:stCondLst>
                                            <p:cond delay="0"/>
                                          </p:stCondLst>
                                        </p:cTn>
                                        <p:tgtEl>
                                          <p:spTgt spid="487"/>
                                        </p:tgtEl>
                                        <p:attrNameLst>
                                          <p:attrName>style.visibility</p:attrName>
                                        </p:attrNameLst>
                                      </p:cBhvr>
                                      <p:to>
                                        <p:strVal val="visible"/>
                                      </p:to>
                                    </p:set>
                                    <p:animEffect transition="in" filter="fade">
                                      <p:cBhvr>
                                        <p:cTn id="129" dur="1000"/>
                                        <p:tgtEl>
                                          <p:spTgt spid="487"/>
                                        </p:tgtEl>
                                      </p:cBhvr>
                                    </p:animEffect>
                                  </p:childTnLst>
                                </p:cTn>
                              </p:par>
                              <p:par>
                                <p:cTn id="130" presetID="10" presetClass="entr" presetSubtype="0" fill="hold" nodeType="withEffect">
                                  <p:stCondLst>
                                    <p:cond delay="0"/>
                                  </p:stCondLst>
                                  <p:childTnLst>
                                    <p:set>
                                      <p:cBhvr>
                                        <p:cTn id="131" dur="1" fill="hold">
                                          <p:stCondLst>
                                            <p:cond delay="0"/>
                                          </p:stCondLst>
                                        </p:cTn>
                                        <p:tgtEl>
                                          <p:spTgt spid="488"/>
                                        </p:tgtEl>
                                        <p:attrNameLst>
                                          <p:attrName>style.visibility</p:attrName>
                                        </p:attrNameLst>
                                      </p:cBhvr>
                                      <p:to>
                                        <p:strVal val="visible"/>
                                      </p:to>
                                    </p:set>
                                    <p:animEffect transition="in" filter="fade">
                                      <p:cBhvr>
                                        <p:cTn id="132" dur="1000"/>
                                        <p:tgtEl>
                                          <p:spTgt spid="488"/>
                                        </p:tgtEl>
                                      </p:cBhvr>
                                    </p:animEffect>
                                  </p:childTnLst>
                                </p:cTn>
                              </p:par>
                              <p:par>
                                <p:cTn id="133" presetID="10" presetClass="entr" presetSubtype="0" fill="hold" nodeType="withEffect">
                                  <p:stCondLst>
                                    <p:cond delay="0"/>
                                  </p:stCondLst>
                                  <p:childTnLst>
                                    <p:set>
                                      <p:cBhvr>
                                        <p:cTn id="134" dur="1" fill="hold">
                                          <p:stCondLst>
                                            <p:cond delay="0"/>
                                          </p:stCondLst>
                                        </p:cTn>
                                        <p:tgtEl>
                                          <p:spTgt spid="489"/>
                                        </p:tgtEl>
                                        <p:attrNameLst>
                                          <p:attrName>style.visibility</p:attrName>
                                        </p:attrNameLst>
                                      </p:cBhvr>
                                      <p:to>
                                        <p:strVal val="visible"/>
                                      </p:to>
                                    </p:set>
                                    <p:animEffect transition="in" filter="fade">
                                      <p:cBhvr>
                                        <p:cTn id="135" dur="1000"/>
                                        <p:tgtEl>
                                          <p:spTgt spid="489"/>
                                        </p:tgtEl>
                                      </p:cBhvr>
                                    </p:animEffect>
                                  </p:childTnLst>
                                </p:cTn>
                              </p:par>
                              <p:par>
                                <p:cTn id="136" presetID="10" presetClass="entr" presetSubtype="0" fill="hold" nodeType="withEffect">
                                  <p:stCondLst>
                                    <p:cond delay="0"/>
                                  </p:stCondLst>
                                  <p:childTnLst>
                                    <p:set>
                                      <p:cBhvr>
                                        <p:cTn id="137" dur="1" fill="hold">
                                          <p:stCondLst>
                                            <p:cond delay="0"/>
                                          </p:stCondLst>
                                        </p:cTn>
                                        <p:tgtEl>
                                          <p:spTgt spid="490"/>
                                        </p:tgtEl>
                                        <p:attrNameLst>
                                          <p:attrName>style.visibility</p:attrName>
                                        </p:attrNameLst>
                                      </p:cBhvr>
                                      <p:to>
                                        <p:strVal val="visible"/>
                                      </p:to>
                                    </p:set>
                                    <p:animEffect transition="in" filter="fade">
                                      <p:cBhvr>
                                        <p:cTn id="138" dur="1000"/>
                                        <p:tgtEl>
                                          <p:spTgt spid="490"/>
                                        </p:tgtEl>
                                      </p:cBhvr>
                                    </p:animEffect>
                                  </p:childTnLst>
                                </p:cTn>
                              </p:par>
                              <p:par>
                                <p:cTn id="139" presetID="10" presetClass="entr" presetSubtype="0" fill="hold" nodeType="withEffect">
                                  <p:stCondLst>
                                    <p:cond delay="0"/>
                                  </p:stCondLst>
                                  <p:childTnLst>
                                    <p:set>
                                      <p:cBhvr>
                                        <p:cTn id="140" dur="1" fill="hold">
                                          <p:stCondLst>
                                            <p:cond delay="0"/>
                                          </p:stCondLst>
                                        </p:cTn>
                                        <p:tgtEl>
                                          <p:spTgt spid="491"/>
                                        </p:tgtEl>
                                        <p:attrNameLst>
                                          <p:attrName>style.visibility</p:attrName>
                                        </p:attrNameLst>
                                      </p:cBhvr>
                                      <p:to>
                                        <p:strVal val="visible"/>
                                      </p:to>
                                    </p:set>
                                    <p:animEffect transition="in" filter="fade">
                                      <p:cBhvr>
                                        <p:cTn id="141" dur="1000"/>
                                        <p:tgtEl>
                                          <p:spTgt spid="491"/>
                                        </p:tgtEl>
                                      </p:cBhvr>
                                    </p:animEffect>
                                  </p:childTnLst>
                                </p:cTn>
                              </p:par>
                              <p:par>
                                <p:cTn id="142" presetID="10" presetClass="entr" presetSubtype="0" fill="hold" nodeType="withEffect">
                                  <p:stCondLst>
                                    <p:cond delay="0"/>
                                  </p:stCondLst>
                                  <p:childTnLst>
                                    <p:set>
                                      <p:cBhvr>
                                        <p:cTn id="143" dur="1" fill="hold">
                                          <p:stCondLst>
                                            <p:cond delay="0"/>
                                          </p:stCondLst>
                                        </p:cTn>
                                        <p:tgtEl>
                                          <p:spTgt spid="492"/>
                                        </p:tgtEl>
                                        <p:attrNameLst>
                                          <p:attrName>style.visibility</p:attrName>
                                        </p:attrNameLst>
                                      </p:cBhvr>
                                      <p:to>
                                        <p:strVal val="visible"/>
                                      </p:to>
                                    </p:set>
                                    <p:animEffect transition="in" filter="fade">
                                      <p:cBhvr>
                                        <p:cTn id="144" dur="1000"/>
                                        <p:tgtEl>
                                          <p:spTgt spid="492"/>
                                        </p:tgtEl>
                                      </p:cBhvr>
                                    </p:animEffect>
                                  </p:childTnLst>
                                </p:cTn>
                              </p:par>
                              <p:par>
                                <p:cTn id="145" presetID="10" presetClass="entr" presetSubtype="0" fill="hold" nodeType="withEffect">
                                  <p:stCondLst>
                                    <p:cond delay="0"/>
                                  </p:stCondLst>
                                  <p:childTnLst>
                                    <p:set>
                                      <p:cBhvr>
                                        <p:cTn id="146" dur="1" fill="hold">
                                          <p:stCondLst>
                                            <p:cond delay="0"/>
                                          </p:stCondLst>
                                        </p:cTn>
                                        <p:tgtEl>
                                          <p:spTgt spid="493"/>
                                        </p:tgtEl>
                                        <p:attrNameLst>
                                          <p:attrName>style.visibility</p:attrName>
                                        </p:attrNameLst>
                                      </p:cBhvr>
                                      <p:to>
                                        <p:strVal val="visible"/>
                                      </p:to>
                                    </p:set>
                                    <p:animEffect transition="in" filter="fade">
                                      <p:cBhvr>
                                        <p:cTn id="147" dur="1000"/>
                                        <p:tgtEl>
                                          <p:spTgt spid="493"/>
                                        </p:tgtEl>
                                      </p:cBhvr>
                                    </p:animEffect>
                                  </p:childTnLst>
                                </p:cTn>
                              </p:par>
                              <p:par>
                                <p:cTn id="148" presetID="10" presetClass="entr" presetSubtype="0" fill="hold" nodeType="withEffect">
                                  <p:stCondLst>
                                    <p:cond delay="0"/>
                                  </p:stCondLst>
                                  <p:childTnLst>
                                    <p:set>
                                      <p:cBhvr>
                                        <p:cTn id="149" dur="1" fill="hold">
                                          <p:stCondLst>
                                            <p:cond delay="0"/>
                                          </p:stCondLst>
                                        </p:cTn>
                                        <p:tgtEl>
                                          <p:spTgt spid="494"/>
                                        </p:tgtEl>
                                        <p:attrNameLst>
                                          <p:attrName>style.visibility</p:attrName>
                                        </p:attrNameLst>
                                      </p:cBhvr>
                                      <p:to>
                                        <p:strVal val="visible"/>
                                      </p:to>
                                    </p:set>
                                    <p:animEffect transition="in" filter="fade">
                                      <p:cBhvr>
                                        <p:cTn id="150" dur="1000"/>
                                        <p:tgtEl>
                                          <p:spTgt spid="494"/>
                                        </p:tgtEl>
                                      </p:cBhvr>
                                    </p:animEffect>
                                  </p:childTnLst>
                                </p:cTn>
                              </p:par>
                              <p:par>
                                <p:cTn id="151" presetID="10" presetClass="entr" presetSubtype="0" fill="hold" nodeType="withEffect">
                                  <p:stCondLst>
                                    <p:cond delay="0"/>
                                  </p:stCondLst>
                                  <p:childTnLst>
                                    <p:set>
                                      <p:cBhvr>
                                        <p:cTn id="152" dur="1" fill="hold">
                                          <p:stCondLst>
                                            <p:cond delay="0"/>
                                          </p:stCondLst>
                                        </p:cTn>
                                        <p:tgtEl>
                                          <p:spTgt spid="495"/>
                                        </p:tgtEl>
                                        <p:attrNameLst>
                                          <p:attrName>style.visibility</p:attrName>
                                        </p:attrNameLst>
                                      </p:cBhvr>
                                      <p:to>
                                        <p:strVal val="visible"/>
                                      </p:to>
                                    </p:set>
                                    <p:animEffect transition="in" filter="fade">
                                      <p:cBhvr>
                                        <p:cTn id="153" dur="1000"/>
                                        <p:tgtEl>
                                          <p:spTgt spid="495"/>
                                        </p:tgtEl>
                                      </p:cBhvr>
                                    </p:animEffect>
                                  </p:childTnLst>
                                </p:cTn>
                              </p:par>
                              <p:par>
                                <p:cTn id="154" presetID="10" presetClass="entr" presetSubtype="0" fill="hold" nodeType="withEffect">
                                  <p:stCondLst>
                                    <p:cond delay="0"/>
                                  </p:stCondLst>
                                  <p:childTnLst>
                                    <p:set>
                                      <p:cBhvr>
                                        <p:cTn id="155" dur="1" fill="hold">
                                          <p:stCondLst>
                                            <p:cond delay="0"/>
                                          </p:stCondLst>
                                        </p:cTn>
                                        <p:tgtEl>
                                          <p:spTgt spid="496"/>
                                        </p:tgtEl>
                                        <p:attrNameLst>
                                          <p:attrName>style.visibility</p:attrName>
                                        </p:attrNameLst>
                                      </p:cBhvr>
                                      <p:to>
                                        <p:strVal val="visible"/>
                                      </p:to>
                                    </p:set>
                                    <p:animEffect transition="in" filter="fade">
                                      <p:cBhvr>
                                        <p:cTn id="156" dur="1000"/>
                                        <p:tgtEl>
                                          <p:spTgt spid="496"/>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497"/>
                                        </p:tgtEl>
                                        <p:attrNameLst>
                                          <p:attrName>style.visibility</p:attrName>
                                        </p:attrNameLst>
                                      </p:cBhvr>
                                      <p:to>
                                        <p:strVal val="visible"/>
                                      </p:to>
                                    </p:set>
                                    <p:animEffect transition="in" filter="fade">
                                      <p:cBhvr>
                                        <p:cTn id="161" dur="1000"/>
                                        <p:tgtEl>
                                          <p:spTgt spid="497"/>
                                        </p:tgtEl>
                                      </p:cBhvr>
                                    </p:animEffect>
                                  </p:childTnLst>
                                </p:cTn>
                              </p:par>
                              <p:par>
                                <p:cTn id="162" presetID="10" presetClass="entr" presetSubtype="0" fill="hold" nodeType="withEffect">
                                  <p:stCondLst>
                                    <p:cond delay="0"/>
                                  </p:stCondLst>
                                  <p:childTnLst>
                                    <p:set>
                                      <p:cBhvr>
                                        <p:cTn id="163" dur="1" fill="hold">
                                          <p:stCondLst>
                                            <p:cond delay="0"/>
                                          </p:stCondLst>
                                        </p:cTn>
                                        <p:tgtEl>
                                          <p:spTgt spid="498"/>
                                        </p:tgtEl>
                                        <p:attrNameLst>
                                          <p:attrName>style.visibility</p:attrName>
                                        </p:attrNameLst>
                                      </p:cBhvr>
                                      <p:to>
                                        <p:strVal val="visible"/>
                                      </p:to>
                                    </p:set>
                                    <p:animEffect transition="in" filter="fade">
                                      <p:cBhvr>
                                        <p:cTn id="164" dur="1000"/>
                                        <p:tgtEl>
                                          <p:spTgt spid="498"/>
                                        </p:tgtEl>
                                      </p:cBhvr>
                                    </p:animEffect>
                                  </p:childTnLst>
                                </p:cTn>
                              </p:par>
                              <p:par>
                                <p:cTn id="165" presetID="10" presetClass="entr" presetSubtype="0" fill="hold" nodeType="withEffect">
                                  <p:stCondLst>
                                    <p:cond delay="0"/>
                                  </p:stCondLst>
                                  <p:childTnLst>
                                    <p:set>
                                      <p:cBhvr>
                                        <p:cTn id="166" dur="1" fill="hold">
                                          <p:stCondLst>
                                            <p:cond delay="0"/>
                                          </p:stCondLst>
                                        </p:cTn>
                                        <p:tgtEl>
                                          <p:spTgt spid="499"/>
                                        </p:tgtEl>
                                        <p:attrNameLst>
                                          <p:attrName>style.visibility</p:attrName>
                                        </p:attrNameLst>
                                      </p:cBhvr>
                                      <p:to>
                                        <p:strVal val="visible"/>
                                      </p:to>
                                    </p:set>
                                    <p:animEffect transition="in" filter="fade">
                                      <p:cBhvr>
                                        <p:cTn id="167" dur="1000"/>
                                        <p:tgtEl>
                                          <p:spTgt spid="499"/>
                                        </p:tgtEl>
                                      </p:cBhvr>
                                    </p:animEffect>
                                  </p:childTnLst>
                                </p:cTn>
                              </p:par>
                              <p:par>
                                <p:cTn id="168" presetID="10" presetClass="entr" presetSubtype="0" fill="hold" nodeType="withEffect">
                                  <p:stCondLst>
                                    <p:cond delay="0"/>
                                  </p:stCondLst>
                                  <p:childTnLst>
                                    <p:set>
                                      <p:cBhvr>
                                        <p:cTn id="169" dur="1" fill="hold">
                                          <p:stCondLst>
                                            <p:cond delay="0"/>
                                          </p:stCondLst>
                                        </p:cTn>
                                        <p:tgtEl>
                                          <p:spTgt spid="500"/>
                                        </p:tgtEl>
                                        <p:attrNameLst>
                                          <p:attrName>style.visibility</p:attrName>
                                        </p:attrNameLst>
                                      </p:cBhvr>
                                      <p:to>
                                        <p:strVal val="visible"/>
                                      </p:to>
                                    </p:set>
                                    <p:animEffect transition="in" filter="fade">
                                      <p:cBhvr>
                                        <p:cTn id="170" dur="1000"/>
                                        <p:tgtEl>
                                          <p:spTgt spid="500"/>
                                        </p:tgtEl>
                                      </p:cBhvr>
                                    </p:animEffect>
                                  </p:childTnLst>
                                </p:cTn>
                              </p:par>
                              <p:par>
                                <p:cTn id="171" presetID="10" presetClass="entr" presetSubtype="0" fill="hold" nodeType="withEffect">
                                  <p:stCondLst>
                                    <p:cond delay="0"/>
                                  </p:stCondLst>
                                  <p:childTnLst>
                                    <p:set>
                                      <p:cBhvr>
                                        <p:cTn id="172" dur="1" fill="hold">
                                          <p:stCondLst>
                                            <p:cond delay="0"/>
                                          </p:stCondLst>
                                        </p:cTn>
                                        <p:tgtEl>
                                          <p:spTgt spid="501"/>
                                        </p:tgtEl>
                                        <p:attrNameLst>
                                          <p:attrName>style.visibility</p:attrName>
                                        </p:attrNameLst>
                                      </p:cBhvr>
                                      <p:to>
                                        <p:strVal val="visible"/>
                                      </p:to>
                                    </p:set>
                                    <p:animEffect transition="in" filter="fade">
                                      <p:cBhvr>
                                        <p:cTn id="173" dur="1000"/>
                                        <p:tgtEl>
                                          <p:spTgt spid="501"/>
                                        </p:tgtEl>
                                      </p:cBhvr>
                                    </p:animEffect>
                                  </p:childTnLst>
                                </p:cTn>
                              </p:par>
                              <p:par>
                                <p:cTn id="174" presetID="10" presetClass="entr" presetSubtype="0" fill="hold" nodeType="withEffect">
                                  <p:stCondLst>
                                    <p:cond delay="0"/>
                                  </p:stCondLst>
                                  <p:childTnLst>
                                    <p:set>
                                      <p:cBhvr>
                                        <p:cTn id="175" dur="1" fill="hold">
                                          <p:stCondLst>
                                            <p:cond delay="0"/>
                                          </p:stCondLst>
                                        </p:cTn>
                                        <p:tgtEl>
                                          <p:spTgt spid="502"/>
                                        </p:tgtEl>
                                        <p:attrNameLst>
                                          <p:attrName>style.visibility</p:attrName>
                                        </p:attrNameLst>
                                      </p:cBhvr>
                                      <p:to>
                                        <p:strVal val="visible"/>
                                      </p:to>
                                    </p:set>
                                    <p:animEffect transition="in" filter="fade">
                                      <p:cBhvr>
                                        <p:cTn id="176" dur="1000"/>
                                        <p:tgtEl>
                                          <p:spTgt spid="502"/>
                                        </p:tgtEl>
                                      </p:cBhvr>
                                    </p:animEffect>
                                  </p:childTnLst>
                                </p:cTn>
                              </p:par>
                              <p:par>
                                <p:cTn id="177" presetID="10" presetClass="entr" presetSubtype="0" fill="hold" nodeType="withEffect">
                                  <p:stCondLst>
                                    <p:cond delay="0"/>
                                  </p:stCondLst>
                                  <p:childTnLst>
                                    <p:set>
                                      <p:cBhvr>
                                        <p:cTn id="178" dur="1" fill="hold">
                                          <p:stCondLst>
                                            <p:cond delay="0"/>
                                          </p:stCondLst>
                                        </p:cTn>
                                        <p:tgtEl>
                                          <p:spTgt spid="503"/>
                                        </p:tgtEl>
                                        <p:attrNameLst>
                                          <p:attrName>style.visibility</p:attrName>
                                        </p:attrNameLst>
                                      </p:cBhvr>
                                      <p:to>
                                        <p:strVal val="visible"/>
                                      </p:to>
                                    </p:set>
                                    <p:animEffect transition="in" filter="fade">
                                      <p:cBhvr>
                                        <p:cTn id="179" dur="1000"/>
                                        <p:tgtEl>
                                          <p:spTgt spid="503"/>
                                        </p:tgtEl>
                                      </p:cBhvr>
                                    </p:animEffect>
                                  </p:childTnLst>
                                </p:cTn>
                              </p:par>
                              <p:par>
                                <p:cTn id="180" presetID="10" presetClass="entr" presetSubtype="0" fill="hold" nodeType="withEffect">
                                  <p:stCondLst>
                                    <p:cond delay="0"/>
                                  </p:stCondLst>
                                  <p:childTnLst>
                                    <p:set>
                                      <p:cBhvr>
                                        <p:cTn id="181" dur="1" fill="hold">
                                          <p:stCondLst>
                                            <p:cond delay="0"/>
                                          </p:stCondLst>
                                        </p:cTn>
                                        <p:tgtEl>
                                          <p:spTgt spid="504"/>
                                        </p:tgtEl>
                                        <p:attrNameLst>
                                          <p:attrName>style.visibility</p:attrName>
                                        </p:attrNameLst>
                                      </p:cBhvr>
                                      <p:to>
                                        <p:strVal val="visible"/>
                                      </p:to>
                                    </p:set>
                                    <p:animEffect transition="in" filter="fade">
                                      <p:cBhvr>
                                        <p:cTn id="182" dur="1000"/>
                                        <p:tgtEl>
                                          <p:spTgt spid="504"/>
                                        </p:tgtEl>
                                      </p:cBhvr>
                                    </p:animEffect>
                                  </p:childTnLst>
                                </p:cTn>
                              </p:par>
                              <p:par>
                                <p:cTn id="183" presetID="10" presetClass="entr" presetSubtype="0" fill="hold" nodeType="withEffect">
                                  <p:stCondLst>
                                    <p:cond delay="0"/>
                                  </p:stCondLst>
                                  <p:childTnLst>
                                    <p:set>
                                      <p:cBhvr>
                                        <p:cTn id="184" dur="1" fill="hold">
                                          <p:stCondLst>
                                            <p:cond delay="0"/>
                                          </p:stCondLst>
                                        </p:cTn>
                                        <p:tgtEl>
                                          <p:spTgt spid="505"/>
                                        </p:tgtEl>
                                        <p:attrNameLst>
                                          <p:attrName>style.visibility</p:attrName>
                                        </p:attrNameLst>
                                      </p:cBhvr>
                                      <p:to>
                                        <p:strVal val="visible"/>
                                      </p:to>
                                    </p:set>
                                    <p:animEffect transition="in" filter="fade">
                                      <p:cBhvr>
                                        <p:cTn id="185" dur="1000"/>
                                        <p:tgtEl>
                                          <p:spTgt spid="505"/>
                                        </p:tgtEl>
                                      </p:cBhvr>
                                    </p:animEffect>
                                  </p:childTnLst>
                                </p:cTn>
                              </p:par>
                              <p:par>
                                <p:cTn id="186" presetID="10" presetClass="entr" presetSubtype="0" fill="hold" nodeType="withEffect">
                                  <p:stCondLst>
                                    <p:cond delay="0"/>
                                  </p:stCondLst>
                                  <p:childTnLst>
                                    <p:set>
                                      <p:cBhvr>
                                        <p:cTn id="187" dur="1" fill="hold">
                                          <p:stCondLst>
                                            <p:cond delay="0"/>
                                          </p:stCondLst>
                                        </p:cTn>
                                        <p:tgtEl>
                                          <p:spTgt spid="506"/>
                                        </p:tgtEl>
                                        <p:attrNameLst>
                                          <p:attrName>style.visibility</p:attrName>
                                        </p:attrNameLst>
                                      </p:cBhvr>
                                      <p:to>
                                        <p:strVal val="visible"/>
                                      </p:to>
                                    </p:set>
                                    <p:animEffect transition="in" filter="fade">
                                      <p:cBhvr>
                                        <p:cTn id="188" dur="1000"/>
                                        <p:tgtEl>
                                          <p:spTgt spid="506"/>
                                        </p:tgtEl>
                                      </p:cBhvr>
                                    </p:animEffect>
                                  </p:childTnLst>
                                </p:cTn>
                              </p:par>
                              <p:par>
                                <p:cTn id="189" presetID="10" presetClass="entr" presetSubtype="0" fill="hold" nodeType="withEffect">
                                  <p:stCondLst>
                                    <p:cond delay="0"/>
                                  </p:stCondLst>
                                  <p:childTnLst>
                                    <p:set>
                                      <p:cBhvr>
                                        <p:cTn id="190" dur="1" fill="hold">
                                          <p:stCondLst>
                                            <p:cond delay="0"/>
                                          </p:stCondLst>
                                        </p:cTn>
                                        <p:tgtEl>
                                          <p:spTgt spid="507"/>
                                        </p:tgtEl>
                                        <p:attrNameLst>
                                          <p:attrName>style.visibility</p:attrName>
                                        </p:attrNameLst>
                                      </p:cBhvr>
                                      <p:to>
                                        <p:strVal val="visible"/>
                                      </p:to>
                                    </p:set>
                                    <p:animEffect transition="in" filter="fade">
                                      <p:cBhvr>
                                        <p:cTn id="191" dur="1000"/>
                                        <p:tgtEl>
                                          <p:spTgt spid="507"/>
                                        </p:tgtEl>
                                      </p:cBhvr>
                                    </p:animEffect>
                                  </p:childTnLst>
                                </p:cTn>
                              </p:par>
                              <p:par>
                                <p:cTn id="192" presetID="10" presetClass="entr" presetSubtype="0" fill="hold" nodeType="withEffect">
                                  <p:stCondLst>
                                    <p:cond delay="0"/>
                                  </p:stCondLst>
                                  <p:childTnLst>
                                    <p:set>
                                      <p:cBhvr>
                                        <p:cTn id="193" dur="1" fill="hold">
                                          <p:stCondLst>
                                            <p:cond delay="0"/>
                                          </p:stCondLst>
                                        </p:cTn>
                                        <p:tgtEl>
                                          <p:spTgt spid="508"/>
                                        </p:tgtEl>
                                        <p:attrNameLst>
                                          <p:attrName>style.visibility</p:attrName>
                                        </p:attrNameLst>
                                      </p:cBhvr>
                                      <p:to>
                                        <p:strVal val="visible"/>
                                      </p:to>
                                    </p:set>
                                    <p:animEffect transition="in" filter="fade">
                                      <p:cBhvr>
                                        <p:cTn id="194" dur="1000"/>
                                        <p:tgtEl>
                                          <p:spTgt spid="508"/>
                                        </p:tgtEl>
                                      </p:cBhvr>
                                    </p:animEffect>
                                  </p:childTnLst>
                                </p:cTn>
                              </p:par>
                              <p:par>
                                <p:cTn id="195" presetID="10" presetClass="entr" presetSubtype="0" fill="hold" nodeType="withEffect">
                                  <p:stCondLst>
                                    <p:cond delay="0"/>
                                  </p:stCondLst>
                                  <p:childTnLst>
                                    <p:set>
                                      <p:cBhvr>
                                        <p:cTn id="196" dur="1" fill="hold">
                                          <p:stCondLst>
                                            <p:cond delay="0"/>
                                          </p:stCondLst>
                                        </p:cTn>
                                        <p:tgtEl>
                                          <p:spTgt spid="509"/>
                                        </p:tgtEl>
                                        <p:attrNameLst>
                                          <p:attrName>style.visibility</p:attrName>
                                        </p:attrNameLst>
                                      </p:cBhvr>
                                      <p:to>
                                        <p:strVal val="visible"/>
                                      </p:to>
                                    </p:set>
                                    <p:animEffect transition="in" filter="fade">
                                      <p:cBhvr>
                                        <p:cTn id="197" dur="1000"/>
                                        <p:tgtEl>
                                          <p:spTgt spid="509"/>
                                        </p:tgtEl>
                                      </p:cBhvr>
                                    </p:animEffect>
                                  </p:childTnLst>
                                </p:cTn>
                              </p:par>
                              <p:par>
                                <p:cTn id="198" presetID="10" presetClass="entr" presetSubtype="0" fill="hold" nodeType="withEffect">
                                  <p:stCondLst>
                                    <p:cond delay="0"/>
                                  </p:stCondLst>
                                  <p:childTnLst>
                                    <p:set>
                                      <p:cBhvr>
                                        <p:cTn id="199" dur="1" fill="hold">
                                          <p:stCondLst>
                                            <p:cond delay="0"/>
                                          </p:stCondLst>
                                        </p:cTn>
                                        <p:tgtEl>
                                          <p:spTgt spid="510"/>
                                        </p:tgtEl>
                                        <p:attrNameLst>
                                          <p:attrName>style.visibility</p:attrName>
                                        </p:attrNameLst>
                                      </p:cBhvr>
                                      <p:to>
                                        <p:strVal val="visible"/>
                                      </p:to>
                                    </p:set>
                                    <p:animEffect transition="in" filter="fade">
                                      <p:cBhvr>
                                        <p:cTn id="200" dur="1000"/>
                                        <p:tgtEl>
                                          <p:spTgt spid="510"/>
                                        </p:tgtEl>
                                      </p:cBhvr>
                                    </p:animEffect>
                                  </p:childTnLst>
                                </p:cTn>
                              </p:par>
                              <p:par>
                                <p:cTn id="201" presetID="10" presetClass="entr" presetSubtype="0" fill="hold" nodeType="withEffect">
                                  <p:stCondLst>
                                    <p:cond delay="0"/>
                                  </p:stCondLst>
                                  <p:childTnLst>
                                    <p:set>
                                      <p:cBhvr>
                                        <p:cTn id="202" dur="1" fill="hold">
                                          <p:stCondLst>
                                            <p:cond delay="0"/>
                                          </p:stCondLst>
                                        </p:cTn>
                                        <p:tgtEl>
                                          <p:spTgt spid="511"/>
                                        </p:tgtEl>
                                        <p:attrNameLst>
                                          <p:attrName>style.visibility</p:attrName>
                                        </p:attrNameLst>
                                      </p:cBhvr>
                                      <p:to>
                                        <p:strVal val="visible"/>
                                      </p:to>
                                    </p:set>
                                    <p:animEffect transition="in" filter="fade">
                                      <p:cBhvr>
                                        <p:cTn id="203" dur="1000"/>
                                        <p:tgtEl>
                                          <p:spTgt spid="511"/>
                                        </p:tgtEl>
                                      </p:cBhvr>
                                    </p:animEffect>
                                  </p:childTnLst>
                                </p:cTn>
                              </p:par>
                              <p:par>
                                <p:cTn id="204" presetID="10" presetClass="entr" presetSubtype="0" fill="hold" nodeType="withEffect">
                                  <p:stCondLst>
                                    <p:cond delay="0"/>
                                  </p:stCondLst>
                                  <p:childTnLst>
                                    <p:set>
                                      <p:cBhvr>
                                        <p:cTn id="205" dur="1" fill="hold">
                                          <p:stCondLst>
                                            <p:cond delay="0"/>
                                          </p:stCondLst>
                                        </p:cTn>
                                        <p:tgtEl>
                                          <p:spTgt spid="512"/>
                                        </p:tgtEl>
                                        <p:attrNameLst>
                                          <p:attrName>style.visibility</p:attrName>
                                        </p:attrNameLst>
                                      </p:cBhvr>
                                      <p:to>
                                        <p:strVal val="visible"/>
                                      </p:to>
                                    </p:set>
                                    <p:animEffect transition="in" filter="fade">
                                      <p:cBhvr>
                                        <p:cTn id="206" dur="1000"/>
                                        <p:tgtEl>
                                          <p:spTgt spid="512"/>
                                        </p:tgtEl>
                                      </p:cBhvr>
                                    </p:animEffect>
                                  </p:childTnLst>
                                </p:cTn>
                              </p:par>
                              <p:par>
                                <p:cTn id="207" presetID="10" presetClass="entr" presetSubtype="0" fill="hold" nodeType="withEffect">
                                  <p:stCondLst>
                                    <p:cond delay="0"/>
                                  </p:stCondLst>
                                  <p:childTnLst>
                                    <p:set>
                                      <p:cBhvr>
                                        <p:cTn id="208" dur="1" fill="hold">
                                          <p:stCondLst>
                                            <p:cond delay="0"/>
                                          </p:stCondLst>
                                        </p:cTn>
                                        <p:tgtEl>
                                          <p:spTgt spid="513"/>
                                        </p:tgtEl>
                                        <p:attrNameLst>
                                          <p:attrName>style.visibility</p:attrName>
                                        </p:attrNameLst>
                                      </p:cBhvr>
                                      <p:to>
                                        <p:strVal val="visible"/>
                                      </p:to>
                                    </p:set>
                                    <p:animEffect transition="in" filter="fade">
                                      <p:cBhvr>
                                        <p:cTn id="209" dur="1000"/>
                                        <p:tgtEl>
                                          <p:spTgt spid="513"/>
                                        </p:tgtEl>
                                      </p:cBhvr>
                                    </p:animEffect>
                                  </p:childTnLst>
                                </p:cTn>
                              </p:par>
                              <p:par>
                                <p:cTn id="210" presetID="10" presetClass="entr" presetSubtype="0" fill="hold" nodeType="withEffect">
                                  <p:stCondLst>
                                    <p:cond delay="0"/>
                                  </p:stCondLst>
                                  <p:childTnLst>
                                    <p:set>
                                      <p:cBhvr>
                                        <p:cTn id="211" dur="1" fill="hold">
                                          <p:stCondLst>
                                            <p:cond delay="0"/>
                                          </p:stCondLst>
                                        </p:cTn>
                                        <p:tgtEl>
                                          <p:spTgt spid="514"/>
                                        </p:tgtEl>
                                        <p:attrNameLst>
                                          <p:attrName>style.visibility</p:attrName>
                                        </p:attrNameLst>
                                      </p:cBhvr>
                                      <p:to>
                                        <p:strVal val="visible"/>
                                      </p:to>
                                    </p:set>
                                    <p:animEffect transition="in" filter="fade">
                                      <p:cBhvr>
                                        <p:cTn id="212" dur="1000"/>
                                        <p:tgtEl>
                                          <p:spTgt spid="514"/>
                                        </p:tgtEl>
                                      </p:cBhvr>
                                    </p:animEffect>
                                  </p:childTnLst>
                                </p:cTn>
                              </p:par>
                              <p:par>
                                <p:cTn id="213" presetID="10" presetClass="entr" presetSubtype="0" fill="hold" nodeType="withEffect">
                                  <p:stCondLst>
                                    <p:cond delay="0"/>
                                  </p:stCondLst>
                                  <p:childTnLst>
                                    <p:set>
                                      <p:cBhvr>
                                        <p:cTn id="214" dur="1" fill="hold">
                                          <p:stCondLst>
                                            <p:cond delay="0"/>
                                          </p:stCondLst>
                                        </p:cTn>
                                        <p:tgtEl>
                                          <p:spTgt spid="515"/>
                                        </p:tgtEl>
                                        <p:attrNameLst>
                                          <p:attrName>style.visibility</p:attrName>
                                        </p:attrNameLst>
                                      </p:cBhvr>
                                      <p:to>
                                        <p:strVal val="visible"/>
                                      </p:to>
                                    </p:set>
                                    <p:animEffect transition="in" filter="fade">
                                      <p:cBhvr>
                                        <p:cTn id="215" dur="1000"/>
                                        <p:tgtEl>
                                          <p:spTgt spid="515"/>
                                        </p:tgtEl>
                                      </p:cBhvr>
                                    </p:animEffect>
                                  </p:childTnLst>
                                </p:cTn>
                              </p:par>
                              <p:par>
                                <p:cTn id="216" presetID="10" presetClass="entr" presetSubtype="0" fill="hold" nodeType="withEffect">
                                  <p:stCondLst>
                                    <p:cond delay="0"/>
                                  </p:stCondLst>
                                  <p:childTnLst>
                                    <p:set>
                                      <p:cBhvr>
                                        <p:cTn id="217" dur="1" fill="hold">
                                          <p:stCondLst>
                                            <p:cond delay="0"/>
                                          </p:stCondLst>
                                        </p:cTn>
                                        <p:tgtEl>
                                          <p:spTgt spid="516"/>
                                        </p:tgtEl>
                                        <p:attrNameLst>
                                          <p:attrName>style.visibility</p:attrName>
                                        </p:attrNameLst>
                                      </p:cBhvr>
                                      <p:to>
                                        <p:strVal val="visible"/>
                                      </p:to>
                                    </p:set>
                                    <p:animEffect transition="in" filter="fade">
                                      <p:cBhvr>
                                        <p:cTn id="218" dur="1000"/>
                                        <p:tgtEl>
                                          <p:spTgt spid="516"/>
                                        </p:tgtEl>
                                      </p:cBhvr>
                                    </p:animEffect>
                                  </p:childTnLst>
                                </p:cTn>
                              </p:par>
                              <p:par>
                                <p:cTn id="219" presetID="10" presetClass="entr" presetSubtype="0" fill="hold" nodeType="withEffect">
                                  <p:stCondLst>
                                    <p:cond delay="0"/>
                                  </p:stCondLst>
                                  <p:childTnLst>
                                    <p:set>
                                      <p:cBhvr>
                                        <p:cTn id="220" dur="1" fill="hold">
                                          <p:stCondLst>
                                            <p:cond delay="0"/>
                                          </p:stCondLst>
                                        </p:cTn>
                                        <p:tgtEl>
                                          <p:spTgt spid="517"/>
                                        </p:tgtEl>
                                        <p:attrNameLst>
                                          <p:attrName>style.visibility</p:attrName>
                                        </p:attrNameLst>
                                      </p:cBhvr>
                                      <p:to>
                                        <p:strVal val="visible"/>
                                      </p:to>
                                    </p:set>
                                    <p:animEffect transition="in" filter="fade">
                                      <p:cBhvr>
                                        <p:cTn id="221" dur="1000"/>
                                        <p:tgtEl>
                                          <p:spTgt spid="517"/>
                                        </p:tgtEl>
                                      </p:cBhvr>
                                    </p:animEffect>
                                  </p:childTnLst>
                                </p:cTn>
                              </p:par>
                              <p:par>
                                <p:cTn id="222" presetID="10" presetClass="entr" presetSubtype="0" fill="hold" nodeType="withEffect">
                                  <p:stCondLst>
                                    <p:cond delay="0"/>
                                  </p:stCondLst>
                                  <p:childTnLst>
                                    <p:set>
                                      <p:cBhvr>
                                        <p:cTn id="223" dur="1" fill="hold">
                                          <p:stCondLst>
                                            <p:cond delay="0"/>
                                          </p:stCondLst>
                                        </p:cTn>
                                        <p:tgtEl>
                                          <p:spTgt spid="518"/>
                                        </p:tgtEl>
                                        <p:attrNameLst>
                                          <p:attrName>style.visibility</p:attrName>
                                        </p:attrNameLst>
                                      </p:cBhvr>
                                      <p:to>
                                        <p:strVal val="visible"/>
                                      </p:to>
                                    </p:set>
                                    <p:animEffect transition="in" filter="fade">
                                      <p:cBhvr>
                                        <p:cTn id="224" dur="1000"/>
                                        <p:tgtEl>
                                          <p:spTgt spid="518"/>
                                        </p:tgtEl>
                                      </p:cBhvr>
                                    </p:animEffect>
                                  </p:childTnLst>
                                </p:cTn>
                              </p:par>
                              <p:par>
                                <p:cTn id="225" presetID="10" presetClass="entr" presetSubtype="0" fill="hold" nodeType="withEffect">
                                  <p:stCondLst>
                                    <p:cond delay="0"/>
                                  </p:stCondLst>
                                  <p:childTnLst>
                                    <p:set>
                                      <p:cBhvr>
                                        <p:cTn id="226" dur="1" fill="hold">
                                          <p:stCondLst>
                                            <p:cond delay="0"/>
                                          </p:stCondLst>
                                        </p:cTn>
                                        <p:tgtEl>
                                          <p:spTgt spid="519"/>
                                        </p:tgtEl>
                                        <p:attrNameLst>
                                          <p:attrName>style.visibility</p:attrName>
                                        </p:attrNameLst>
                                      </p:cBhvr>
                                      <p:to>
                                        <p:strVal val="visible"/>
                                      </p:to>
                                    </p:set>
                                    <p:animEffect transition="in" filter="fade">
                                      <p:cBhvr>
                                        <p:cTn id="227" dur="1000"/>
                                        <p:tgtEl>
                                          <p:spTgt spid="519"/>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520"/>
                                        </p:tgtEl>
                                        <p:attrNameLst>
                                          <p:attrName>style.visibility</p:attrName>
                                        </p:attrNameLst>
                                      </p:cBhvr>
                                      <p:to>
                                        <p:strVal val="visible"/>
                                      </p:to>
                                    </p:set>
                                    <p:animEffect transition="in" filter="fade">
                                      <p:cBhvr>
                                        <p:cTn id="232" dur="1000"/>
                                        <p:tgtEl>
                                          <p:spTgt spid="520"/>
                                        </p:tgtEl>
                                      </p:cBhvr>
                                    </p:animEffect>
                                  </p:childTnLst>
                                </p:cTn>
                              </p:par>
                              <p:par>
                                <p:cTn id="233" presetID="10" presetClass="entr" presetSubtype="0" fill="hold" nodeType="withEffect">
                                  <p:stCondLst>
                                    <p:cond delay="0"/>
                                  </p:stCondLst>
                                  <p:childTnLst>
                                    <p:set>
                                      <p:cBhvr>
                                        <p:cTn id="234" dur="1" fill="hold">
                                          <p:stCondLst>
                                            <p:cond delay="0"/>
                                          </p:stCondLst>
                                        </p:cTn>
                                        <p:tgtEl>
                                          <p:spTgt spid="521"/>
                                        </p:tgtEl>
                                        <p:attrNameLst>
                                          <p:attrName>style.visibility</p:attrName>
                                        </p:attrNameLst>
                                      </p:cBhvr>
                                      <p:to>
                                        <p:strVal val="visible"/>
                                      </p:to>
                                    </p:set>
                                    <p:animEffect transition="in" filter="fade">
                                      <p:cBhvr>
                                        <p:cTn id="235" dur="1000"/>
                                        <p:tgtEl>
                                          <p:spTgt spid="521"/>
                                        </p:tgtEl>
                                      </p:cBhvr>
                                    </p:animEffect>
                                  </p:childTnLst>
                                </p:cTn>
                              </p:par>
                              <p:par>
                                <p:cTn id="236" presetID="10" presetClass="entr" presetSubtype="0" fill="hold" nodeType="withEffect">
                                  <p:stCondLst>
                                    <p:cond delay="0"/>
                                  </p:stCondLst>
                                  <p:childTnLst>
                                    <p:set>
                                      <p:cBhvr>
                                        <p:cTn id="237" dur="1" fill="hold">
                                          <p:stCondLst>
                                            <p:cond delay="0"/>
                                          </p:stCondLst>
                                        </p:cTn>
                                        <p:tgtEl>
                                          <p:spTgt spid="522"/>
                                        </p:tgtEl>
                                        <p:attrNameLst>
                                          <p:attrName>style.visibility</p:attrName>
                                        </p:attrNameLst>
                                      </p:cBhvr>
                                      <p:to>
                                        <p:strVal val="visible"/>
                                      </p:to>
                                    </p:set>
                                    <p:animEffect transition="in" filter="fade">
                                      <p:cBhvr>
                                        <p:cTn id="238" dur="1000"/>
                                        <p:tgtEl>
                                          <p:spTgt spid="522"/>
                                        </p:tgtEl>
                                      </p:cBhvr>
                                    </p:animEffect>
                                  </p:childTnLst>
                                </p:cTn>
                              </p:par>
                              <p:par>
                                <p:cTn id="239" presetID="10" presetClass="entr" presetSubtype="0" fill="hold" nodeType="withEffect">
                                  <p:stCondLst>
                                    <p:cond delay="0"/>
                                  </p:stCondLst>
                                  <p:childTnLst>
                                    <p:set>
                                      <p:cBhvr>
                                        <p:cTn id="240" dur="1" fill="hold">
                                          <p:stCondLst>
                                            <p:cond delay="0"/>
                                          </p:stCondLst>
                                        </p:cTn>
                                        <p:tgtEl>
                                          <p:spTgt spid="523"/>
                                        </p:tgtEl>
                                        <p:attrNameLst>
                                          <p:attrName>style.visibility</p:attrName>
                                        </p:attrNameLst>
                                      </p:cBhvr>
                                      <p:to>
                                        <p:strVal val="visible"/>
                                      </p:to>
                                    </p:set>
                                    <p:animEffect transition="in" filter="fade">
                                      <p:cBhvr>
                                        <p:cTn id="241" dur="1000"/>
                                        <p:tgtEl>
                                          <p:spTgt spid="523"/>
                                        </p:tgtEl>
                                      </p:cBhvr>
                                    </p:animEffect>
                                  </p:childTnLst>
                                </p:cTn>
                              </p:par>
                              <p:par>
                                <p:cTn id="242" presetID="10" presetClass="entr" presetSubtype="0" fill="hold" nodeType="withEffect">
                                  <p:stCondLst>
                                    <p:cond delay="0"/>
                                  </p:stCondLst>
                                  <p:childTnLst>
                                    <p:set>
                                      <p:cBhvr>
                                        <p:cTn id="243" dur="1" fill="hold">
                                          <p:stCondLst>
                                            <p:cond delay="0"/>
                                          </p:stCondLst>
                                        </p:cTn>
                                        <p:tgtEl>
                                          <p:spTgt spid="524"/>
                                        </p:tgtEl>
                                        <p:attrNameLst>
                                          <p:attrName>style.visibility</p:attrName>
                                        </p:attrNameLst>
                                      </p:cBhvr>
                                      <p:to>
                                        <p:strVal val="visible"/>
                                      </p:to>
                                    </p:set>
                                    <p:animEffect transition="in" filter="fade">
                                      <p:cBhvr>
                                        <p:cTn id="244" dur="1000"/>
                                        <p:tgtEl>
                                          <p:spTgt spid="524"/>
                                        </p:tgtEl>
                                      </p:cBhvr>
                                    </p:animEffect>
                                  </p:childTnLst>
                                </p:cTn>
                              </p:par>
                              <p:par>
                                <p:cTn id="245" presetID="10" presetClass="entr" presetSubtype="0" fill="hold" nodeType="withEffect">
                                  <p:stCondLst>
                                    <p:cond delay="0"/>
                                  </p:stCondLst>
                                  <p:childTnLst>
                                    <p:set>
                                      <p:cBhvr>
                                        <p:cTn id="246" dur="1" fill="hold">
                                          <p:stCondLst>
                                            <p:cond delay="0"/>
                                          </p:stCondLst>
                                        </p:cTn>
                                        <p:tgtEl>
                                          <p:spTgt spid="525"/>
                                        </p:tgtEl>
                                        <p:attrNameLst>
                                          <p:attrName>style.visibility</p:attrName>
                                        </p:attrNameLst>
                                      </p:cBhvr>
                                      <p:to>
                                        <p:strVal val="visible"/>
                                      </p:to>
                                    </p:set>
                                    <p:animEffect transition="in" filter="fade">
                                      <p:cBhvr>
                                        <p:cTn id="247" dur="1000"/>
                                        <p:tgtEl>
                                          <p:spTgt spid="525"/>
                                        </p:tgtEl>
                                      </p:cBhvr>
                                    </p:animEffect>
                                  </p:childTnLst>
                                </p:cTn>
                              </p:par>
                              <p:par>
                                <p:cTn id="248" presetID="10" presetClass="entr" presetSubtype="0" fill="hold" nodeType="withEffect">
                                  <p:stCondLst>
                                    <p:cond delay="0"/>
                                  </p:stCondLst>
                                  <p:childTnLst>
                                    <p:set>
                                      <p:cBhvr>
                                        <p:cTn id="249" dur="1" fill="hold">
                                          <p:stCondLst>
                                            <p:cond delay="0"/>
                                          </p:stCondLst>
                                        </p:cTn>
                                        <p:tgtEl>
                                          <p:spTgt spid="526"/>
                                        </p:tgtEl>
                                        <p:attrNameLst>
                                          <p:attrName>style.visibility</p:attrName>
                                        </p:attrNameLst>
                                      </p:cBhvr>
                                      <p:to>
                                        <p:strVal val="visible"/>
                                      </p:to>
                                    </p:set>
                                    <p:animEffect transition="in" filter="fade">
                                      <p:cBhvr>
                                        <p:cTn id="250" dur="1000"/>
                                        <p:tgtEl>
                                          <p:spTgt spid="526"/>
                                        </p:tgtEl>
                                      </p:cBhvr>
                                    </p:animEffect>
                                  </p:childTnLst>
                                </p:cTn>
                              </p:par>
                              <p:par>
                                <p:cTn id="251" presetID="10" presetClass="entr" presetSubtype="0" fill="hold" nodeType="withEffect">
                                  <p:stCondLst>
                                    <p:cond delay="0"/>
                                  </p:stCondLst>
                                  <p:childTnLst>
                                    <p:set>
                                      <p:cBhvr>
                                        <p:cTn id="252" dur="1" fill="hold">
                                          <p:stCondLst>
                                            <p:cond delay="0"/>
                                          </p:stCondLst>
                                        </p:cTn>
                                        <p:tgtEl>
                                          <p:spTgt spid="527"/>
                                        </p:tgtEl>
                                        <p:attrNameLst>
                                          <p:attrName>style.visibility</p:attrName>
                                        </p:attrNameLst>
                                      </p:cBhvr>
                                      <p:to>
                                        <p:strVal val="visible"/>
                                      </p:to>
                                    </p:set>
                                    <p:animEffect transition="in" filter="fade">
                                      <p:cBhvr>
                                        <p:cTn id="253" dur="1000"/>
                                        <p:tgtEl>
                                          <p:spTgt spid="527"/>
                                        </p:tgtEl>
                                      </p:cBhvr>
                                    </p:animEffect>
                                  </p:childTnLst>
                                </p:cTn>
                              </p:par>
                              <p:par>
                                <p:cTn id="254" presetID="10" presetClass="entr" presetSubtype="0" fill="hold" nodeType="withEffect">
                                  <p:stCondLst>
                                    <p:cond delay="0"/>
                                  </p:stCondLst>
                                  <p:childTnLst>
                                    <p:set>
                                      <p:cBhvr>
                                        <p:cTn id="255" dur="1" fill="hold">
                                          <p:stCondLst>
                                            <p:cond delay="0"/>
                                          </p:stCondLst>
                                        </p:cTn>
                                        <p:tgtEl>
                                          <p:spTgt spid="528"/>
                                        </p:tgtEl>
                                        <p:attrNameLst>
                                          <p:attrName>style.visibility</p:attrName>
                                        </p:attrNameLst>
                                      </p:cBhvr>
                                      <p:to>
                                        <p:strVal val="visible"/>
                                      </p:to>
                                    </p:set>
                                    <p:animEffect transition="in" filter="fade">
                                      <p:cBhvr>
                                        <p:cTn id="256" dur="1000"/>
                                        <p:tgtEl>
                                          <p:spTgt spid="528"/>
                                        </p:tgtEl>
                                      </p:cBhvr>
                                    </p:animEffect>
                                  </p:childTnLst>
                                </p:cTn>
                              </p:par>
                              <p:par>
                                <p:cTn id="257" presetID="10" presetClass="entr" presetSubtype="0" fill="hold" nodeType="withEffect">
                                  <p:stCondLst>
                                    <p:cond delay="0"/>
                                  </p:stCondLst>
                                  <p:childTnLst>
                                    <p:set>
                                      <p:cBhvr>
                                        <p:cTn id="258" dur="1" fill="hold">
                                          <p:stCondLst>
                                            <p:cond delay="0"/>
                                          </p:stCondLst>
                                        </p:cTn>
                                        <p:tgtEl>
                                          <p:spTgt spid="529"/>
                                        </p:tgtEl>
                                        <p:attrNameLst>
                                          <p:attrName>style.visibility</p:attrName>
                                        </p:attrNameLst>
                                      </p:cBhvr>
                                      <p:to>
                                        <p:strVal val="visible"/>
                                      </p:to>
                                    </p:set>
                                    <p:animEffect transition="in" filter="fade">
                                      <p:cBhvr>
                                        <p:cTn id="259" dur="1000"/>
                                        <p:tgtEl>
                                          <p:spTgt spid="529"/>
                                        </p:tgtEl>
                                      </p:cBhvr>
                                    </p:animEffect>
                                  </p:childTnLst>
                                </p:cTn>
                              </p:par>
                              <p:par>
                                <p:cTn id="260" presetID="10" presetClass="entr" presetSubtype="0" fill="hold" nodeType="withEffect">
                                  <p:stCondLst>
                                    <p:cond delay="0"/>
                                  </p:stCondLst>
                                  <p:childTnLst>
                                    <p:set>
                                      <p:cBhvr>
                                        <p:cTn id="261" dur="1" fill="hold">
                                          <p:stCondLst>
                                            <p:cond delay="0"/>
                                          </p:stCondLst>
                                        </p:cTn>
                                        <p:tgtEl>
                                          <p:spTgt spid="530"/>
                                        </p:tgtEl>
                                        <p:attrNameLst>
                                          <p:attrName>style.visibility</p:attrName>
                                        </p:attrNameLst>
                                      </p:cBhvr>
                                      <p:to>
                                        <p:strVal val="visible"/>
                                      </p:to>
                                    </p:set>
                                    <p:animEffect transition="in" filter="fade">
                                      <p:cBhvr>
                                        <p:cTn id="262" dur="1000"/>
                                        <p:tgtEl>
                                          <p:spTgt spid="530"/>
                                        </p:tgtEl>
                                      </p:cBhvr>
                                    </p:animEffect>
                                  </p:childTnLst>
                                </p:cTn>
                              </p:par>
                              <p:par>
                                <p:cTn id="263" presetID="10" presetClass="entr" presetSubtype="0" fill="hold" nodeType="withEffect">
                                  <p:stCondLst>
                                    <p:cond delay="0"/>
                                  </p:stCondLst>
                                  <p:childTnLst>
                                    <p:set>
                                      <p:cBhvr>
                                        <p:cTn id="264" dur="1" fill="hold">
                                          <p:stCondLst>
                                            <p:cond delay="0"/>
                                          </p:stCondLst>
                                        </p:cTn>
                                        <p:tgtEl>
                                          <p:spTgt spid="531"/>
                                        </p:tgtEl>
                                        <p:attrNameLst>
                                          <p:attrName>style.visibility</p:attrName>
                                        </p:attrNameLst>
                                      </p:cBhvr>
                                      <p:to>
                                        <p:strVal val="visible"/>
                                      </p:to>
                                    </p:set>
                                    <p:animEffect transition="in" filter="fade">
                                      <p:cBhvr>
                                        <p:cTn id="265" dur="1000"/>
                                        <p:tgtEl>
                                          <p:spTgt spid="531"/>
                                        </p:tgtEl>
                                      </p:cBhvr>
                                    </p:animEffect>
                                  </p:childTnLst>
                                </p:cTn>
                              </p:par>
                              <p:par>
                                <p:cTn id="266" presetID="10" presetClass="entr" presetSubtype="0" fill="hold" nodeType="withEffect">
                                  <p:stCondLst>
                                    <p:cond delay="0"/>
                                  </p:stCondLst>
                                  <p:childTnLst>
                                    <p:set>
                                      <p:cBhvr>
                                        <p:cTn id="267" dur="1" fill="hold">
                                          <p:stCondLst>
                                            <p:cond delay="0"/>
                                          </p:stCondLst>
                                        </p:cTn>
                                        <p:tgtEl>
                                          <p:spTgt spid="532"/>
                                        </p:tgtEl>
                                        <p:attrNameLst>
                                          <p:attrName>style.visibility</p:attrName>
                                        </p:attrNameLst>
                                      </p:cBhvr>
                                      <p:to>
                                        <p:strVal val="visible"/>
                                      </p:to>
                                    </p:set>
                                    <p:animEffect transition="in" filter="fade">
                                      <p:cBhvr>
                                        <p:cTn id="268" dur="1000"/>
                                        <p:tgtEl>
                                          <p:spTgt spid="532"/>
                                        </p:tgtEl>
                                      </p:cBhvr>
                                    </p:animEffect>
                                  </p:childTnLst>
                                </p:cTn>
                              </p:par>
                              <p:par>
                                <p:cTn id="269" presetID="10" presetClass="entr" presetSubtype="0" fill="hold" nodeType="withEffect">
                                  <p:stCondLst>
                                    <p:cond delay="0"/>
                                  </p:stCondLst>
                                  <p:childTnLst>
                                    <p:set>
                                      <p:cBhvr>
                                        <p:cTn id="270" dur="1" fill="hold">
                                          <p:stCondLst>
                                            <p:cond delay="0"/>
                                          </p:stCondLst>
                                        </p:cTn>
                                        <p:tgtEl>
                                          <p:spTgt spid="533"/>
                                        </p:tgtEl>
                                        <p:attrNameLst>
                                          <p:attrName>style.visibility</p:attrName>
                                        </p:attrNameLst>
                                      </p:cBhvr>
                                      <p:to>
                                        <p:strVal val="visible"/>
                                      </p:to>
                                    </p:set>
                                    <p:animEffect transition="in" filter="fade">
                                      <p:cBhvr>
                                        <p:cTn id="271" dur="1000"/>
                                        <p:tgtEl>
                                          <p:spTgt spid="533"/>
                                        </p:tgtEl>
                                      </p:cBhvr>
                                    </p:animEffect>
                                  </p:childTnLst>
                                </p:cTn>
                              </p:par>
                              <p:par>
                                <p:cTn id="272" presetID="10" presetClass="entr" presetSubtype="0" fill="hold" nodeType="withEffect">
                                  <p:stCondLst>
                                    <p:cond delay="0"/>
                                  </p:stCondLst>
                                  <p:childTnLst>
                                    <p:set>
                                      <p:cBhvr>
                                        <p:cTn id="273" dur="1" fill="hold">
                                          <p:stCondLst>
                                            <p:cond delay="0"/>
                                          </p:stCondLst>
                                        </p:cTn>
                                        <p:tgtEl>
                                          <p:spTgt spid="534"/>
                                        </p:tgtEl>
                                        <p:attrNameLst>
                                          <p:attrName>style.visibility</p:attrName>
                                        </p:attrNameLst>
                                      </p:cBhvr>
                                      <p:to>
                                        <p:strVal val="visible"/>
                                      </p:to>
                                    </p:set>
                                    <p:animEffect transition="in" filter="fade">
                                      <p:cBhvr>
                                        <p:cTn id="274" dur="1000"/>
                                        <p:tgtEl>
                                          <p:spTgt spid="534"/>
                                        </p:tgtEl>
                                      </p:cBhvr>
                                    </p:animEffect>
                                  </p:childTnLst>
                                </p:cTn>
                              </p:par>
                              <p:par>
                                <p:cTn id="275" presetID="10" presetClass="entr" presetSubtype="0" fill="hold" nodeType="withEffect">
                                  <p:stCondLst>
                                    <p:cond delay="0"/>
                                  </p:stCondLst>
                                  <p:childTnLst>
                                    <p:set>
                                      <p:cBhvr>
                                        <p:cTn id="276" dur="1" fill="hold">
                                          <p:stCondLst>
                                            <p:cond delay="0"/>
                                          </p:stCondLst>
                                        </p:cTn>
                                        <p:tgtEl>
                                          <p:spTgt spid="535"/>
                                        </p:tgtEl>
                                        <p:attrNameLst>
                                          <p:attrName>style.visibility</p:attrName>
                                        </p:attrNameLst>
                                      </p:cBhvr>
                                      <p:to>
                                        <p:strVal val="visible"/>
                                      </p:to>
                                    </p:set>
                                    <p:animEffect transition="in" filter="fade">
                                      <p:cBhvr>
                                        <p:cTn id="277" dur="1000"/>
                                        <p:tgtEl>
                                          <p:spTgt spid="535"/>
                                        </p:tgtEl>
                                      </p:cBhvr>
                                    </p:animEffect>
                                  </p:childTnLst>
                                </p:cTn>
                              </p:par>
                              <p:par>
                                <p:cTn id="278" presetID="10" presetClass="entr" presetSubtype="0" fill="hold" nodeType="withEffect">
                                  <p:stCondLst>
                                    <p:cond delay="0"/>
                                  </p:stCondLst>
                                  <p:childTnLst>
                                    <p:set>
                                      <p:cBhvr>
                                        <p:cTn id="279" dur="1" fill="hold">
                                          <p:stCondLst>
                                            <p:cond delay="0"/>
                                          </p:stCondLst>
                                        </p:cTn>
                                        <p:tgtEl>
                                          <p:spTgt spid="536"/>
                                        </p:tgtEl>
                                        <p:attrNameLst>
                                          <p:attrName>style.visibility</p:attrName>
                                        </p:attrNameLst>
                                      </p:cBhvr>
                                      <p:to>
                                        <p:strVal val="visible"/>
                                      </p:to>
                                    </p:set>
                                    <p:animEffect transition="in" filter="fade">
                                      <p:cBhvr>
                                        <p:cTn id="280" dur="1000"/>
                                        <p:tgtEl>
                                          <p:spTgt spid="536"/>
                                        </p:tgtEl>
                                      </p:cBhvr>
                                    </p:animEffect>
                                  </p:childTnLst>
                                </p:cTn>
                              </p:par>
                              <p:par>
                                <p:cTn id="281" presetID="10" presetClass="entr" presetSubtype="0" fill="hold" nodeType="withEffect">
                                  <p:stCondLst>
                                    <p:cond delay="0"/>
                                  </p:stCondLst>
                                  <p:childTnLst>
                                    <p:set>
                                      <p:cBhvr>
                                        <p:cTn id="282" dur="1" fill="hold">
                                          <p:stCondLst>
                                            <p:cond delay="0"/>
                                          </p:stCondLst>
                                        </p:cTn>
                                        <p:tgtEl>
                                          <p:spTgt spid="537"/>
                                        </p:tgtEl>
                                        <p:attrNameLst>
                                          <p:attrName>style.visibility</p:attrName>
                                        </p:attrNameLst>
                                      </p:cBhvr>
                                      <p:to>
                                        <p:strVal val="visible"/>
                                      </p:to>
                                    </p:set>
                                    <p:animEffect transition="in" filter="fade">
                                      <p:cBhvr>
                                        <p:cTn id="283" dur="1000"/>
                                        <p:tgtEl>
                                          <p:spTgt spid="537"/>
                                        </p:tgtEl>
                                      </p:cBhvr>
                                    </p:animEffect>
                                  </p:childTnLst>
                                </p:cTn>
                              </p:par>
                              <p:par>
                                <p:cTn id="284" presetID="10" presetClass="entr" presetSubtype="0" fill="hold" nodeType="withEffect">
                                  <p:stCondLst>
                                    <p:cond delay="0"/>
                                  </p:stCondLst>
                                  <p:childTnLst>
                                    <p:set>
                                      <p:cBhvr>
                                        <p:cTn id="285" dur="1" fill="hold">
                                          <p:stCondLst>
                                            <p:cond delay="0"/>
                                          </p:stCondLst>
                                        </p:cTn>
                                        <p:tgtEl>
                                          <p:spTgt spid="538"/>
                                        </p:tgtEl>
                                        <p:attrNameLst>
                                          <p:attrName>style.visibility</p:attrName>
                                        </p:attrNameLst>
                                      </p:cBhvr>
                                      <p:to>
                                        <p:strVal val="visible"/>
                                      </p:to>
                                    </p:set>
                                    <p:animEffect transition="in" filter="fade">
                                      <p:cBhvr>
                                        <p:cTn id="286" dur="1000"/>
                                        <p:tgtEl>
                                          <p:spTgt spid="538"/>
                                        </p:tgtEl>
                                      </p:cBhvr>
                                    </p:animEffect>
                                  </p:childTnLst>
                                </p:cTn>
                              </p:par>
                              <p:par>
                                <p:cTn id="287" presetID="10" presetClass="entr" presetSubtype="0" fill="hold" nodeType="withEffect">
                                  <p:stCondLst>
                                    <p:cond delay="0"/>
                                  </p:stCondLst>
                                  <p:childTnLst>
                                    <p:set>
                                      <p:cBhvr>
                                        <p:cTn id="288" dur="1" fill="hold">
                                          <p:stCondLst>
                                            <p:cond delay="0"/>
                                          </p:stCondLst>
                                        </p:cTn>
                                        <p:tgtEl>
                                          <p:spTgt spid="539"/>
                                        </p:tgtEl>
                                        <p:attrNameLst>
                                          <p:attrName>style.visibility</p:attrName>
                                        </p:attrNameLst>
                                      </p:cBhvr>
                                      <p:to>
                                        <p:strVal val="visible"/>
                                      </p:to>
                                    </p:set>
                                    <p:animEffect transition="in" filter="fade">
                                      <p:cBhvr>
                                        <p:cTn id="289" dur="1000"/>
                                        <p:tgtEl>
                                          <p:spTgt spid="539"/>
                                        </p:tgtEl>
                                      </p:cBhvr>
                                    </p:animEffect>
                                  </p:childTnLst>
                                </p:cTn>
                              </p:par>
                              <p:par>
                                <p:cTn id="290" presetID="10" presetClass="entr" presetSubtype="0" fill="hold" nodeType="withEffect">
                                  <p:stCondLst>
                                    <p:cond delay="0"/>
                                  </p:stCondLst>
                                  <p:childTnLst>
                                    <p:set>
                                      <p:cBhvr>
                                        <p:cTn id="291" dur="1" fill="hold">
                                          <p:stCondLst>
                                            <p:cond delay="0"/>
                                          </p:stCondLst>
                                        </p:cTn>
                                        <p:tgtEl>
                                          <p:spTgt spid="540"/>
                                        </p:tgtEl>
                                        <p:attrNameLst>
                                          <p:attrName>style.visibility</p:attrName>
                                        </p:attrNameLst>
                                      </p:cBhvr>
                                      <p:to>
                                        <p:strVal val="visible"/>
                                      </p:to>
                                    </p:set>
                                    <p:animEffect transition="in" filter="fade">
                                      <p:cBhvr>
                                        <p:cTn id="292" dur="1000"/>
                                        <p:tgtEl>
                                          <p:spTgt spid="540"/>
                                        </p:tgtEl>
                                      </p:cBhvr>
                                    </p:animEffect>
                                  </p:childTnLst>
                                </p:cTn>
                              </p:par>
                              <p:par>
                                <p:cTn id="293" presetID="10" presetClass="entr" presetSubtype="0" fill="hold" nodeType="withEffect">
                                  <p:stCondLst>
                                    <p:cond delay="0"/>
                                  </p:stCondLst>
                                  <p:childTnLst>
                                    <p:set>
                                      <p:cBhvr>
                                        <p:cTn id="294" dur="1" fill="hold">
                                          <p:stCondLst>
                                            <p:cond delay="0"/>
                                          </p:stCondLst>
                                        </p:cTn>
                                        <p:tgtEl>
                                          <p:spTgt spid="541"/>
                                        </p:tgtEl>
                                        <p:attrNameLst>
                                          <p:attrName>style.visibility</p:attrName>
                                        </p:attrNameLst>
                                      </p:cBhvr>
                                      <p:to>
                                        <p:strVal val="visible"/>
                                      </p:to>
                                    </p:set>
                                    <p:animEffect transition="in" filter="fade">
                                      <p:cBhvr>
                                        <p:cTn id="295" dur="1000"/>
                                        <p:tgtEl>
                                          <p:spTgt spid="541"/>
                                        </p:tgtEl>
                                      </p:cBhvr>
                                    </p:animEffect>
                                  </p:childTnLst>
                                </p:cTn>
                              </p:par>
                              <p:par>
                                <p:cTn id="296" presetID="10" presetClass="entr" presetSubtype="0" fill="hold" nodeType="withEffect">
                                  <p:stCondLst>
                                    <p:cond delay="0"/>
                                  </p:stCondLst>
                                  <p:childTnLst>
                                    <p:set>
                                      <p:cBhvr>
                                        <p:cTn id="297" dur="1" fill="hold">
                                          <p:stCondLst>
                                            <p:cond delay="0"/>
                                          </p:stCondLst>
                                        </p:cTn>
                                        <p:tgtEl>
                                          <p:spTgt spid="542"/>
                                        </p:tgtEl>
                                        <p:attrNameLst>
                                          <p:attrName>style.visibility</p:attrName>
                                        </p:attrNameLst>
                                      </p:cBhvr>
                                      <p:to>
                                        <p:strVal val="visible"/>
                                      </p:to>
                                    </p:set>
                                    <p:animEffect transition="in" filter="fade">
                                      <p:cBhvr>
                                        <p:cTn id="298" dur="1000"/>
                                        <p:tgtEl>
                                          <p:spTgt spid="542"/>
                                        </p:tgtEl>
                                      </p:cBhvr>
                                    </p:animEffect>
                                  </p:childTnLst>
                                </p:cTn>
                              </p:par>
                              <p:par>
                                <p:cTn id="299" presetID="10" presetClass="entr" presetSubtype="0" fill="hold" nodeType="withEffect">
                                  <p:stCondLst>
                                    <p:cond delay="0"/>
                                  </p:stCondLst>
                                  <p:childTnLst>
                                    <p:set>
                                      <p:cBhvr>
                                        <p:cTn id="300" dur="1" fill="hold">
                                          <p:stCondLst>
                                            <p:cond delay="0"/>
                                          </p:stCondLst>
                                        </p:cTn>
                                        <p:tgtEl>
                                          <p:spTgt spid="543"/>
                                        </p:tgtEl>
                                        <p:attrNameLst>
                                          <p:attrName>style.visibility</p:attrName>
                                        </p:attrNameLst>
                                      </p:cBhvr>
                                      <p:to>
                                        <p:strVal val="visible"/>
                                      </p:to>
                                    </p:set>
                                    <p:animEffect transition="in" filter="fade">
                                      <p:cBhvr>
                                        <p:cTn id="301" dur="1000"/>
                                        <p:tgtEl>
                                          <p:spTgt spid="543"/>
                                        </p:tgtEl>
                                      </p:cBhvr>
                                    </p:animEffect>
                                  </p:childTnLst>
                                </p:cTn>
                              </p:par>
                              <p:par>
                                <p:cTn id="302" presetID="10" presetClass="entr" presetSubtype="0" fill="hold" nodeType="withEffect">
                                  <p:stCondLst>
                                    <p:cond delay="0"/>
                                  </p:stCondLst>
                                  <p:childTnLst>
                                    <p:set>
                                      <p:cBhvr>
                                        <p:cTn id="303" dur="1" fill="hold">
                                          <p:stCondLst>
                                            <p:cond delay="0"/>
                                          </p:stCondLst>
                                        </p:cTn>
                                        <p:tgtEl>
                                          <p:spTgt spid="544"/>
                                        </p:tgtEl>
                                        <p:attrNameLst>
                                          <p:attrName>style.visibility</p:attrName>
                                        </p:attrNameLst>
                                      </p:cBhvr>
                                      <p:to>
                                        <p:strVal val="visible"/>
                                      </p:to>
                                    </p:set>
                                    <p:animEffect transition="in" filter="fade">
                                      <p:cBhvr>
                                        <p:cTn id="304" dur="1000"/>
                                        <p:tgtEl>
                                          <p:spTgt spid="544"/>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nodeType="clickEffect">
                                  <p:stCondLst>
                                    <p:cond delay="0"/>
                                  </p:stCondLst>
                                  <p:childTnLst>
                                    <p:set>
                                      <p:cBhvr>
                                        <p:cTn id="308" dur="1" fill="hold">
                                          <p:stCondLst>
                                            <p:cond delay="0"/>
                                          </p:stCondLst>
                                        </p:cTn>
                                        <p:tgtEl>
                                          <p:spTgt spid="545"/>
                                        </p:tgtEl>
                                        <p:attrNameLst>
                                          <p:attrName>style.visibility</p:attrName>
                                        </p:attrNameLst>
                                      </p:cBhvr>
                                      <p:to>
                                        <p:strVal val="visible"/>
                                      </p:to>
                                    </p:set>
                                    <p:animEffect transition="in" filter="fade">
                                      <p:cBhvr>
                                        <p:cTn id="309" dur="1000"/>
                                        <p:tgtEl>
                                          <p:spTgt spid="545"/>
                                        </p:tgtEl>
                                      </p:cBhvr>
                                    </p:animEffect>
                                  </p:childTnLst>
                                </p:cTn>
                              </p:par>
                              <p:par>
                                <p:cTn id="310" presetID="10" presetClass="entr" presetSubtype="0" fill="hold" nodeType="withEffect">
                                  <p:stCondLst>
                                    <p:cond delay="0"/>
                                  </p:stCondLst>
                                  <p:childTnLst>
                                    <p:set>
                                      <p:cBhvr>
                                        <p:cTn id="311" dur="1" fill="hold">
                                          <p:stCondLst>
                                            <p:cond delay="0"/>
                                          </p:stCondLst>
                                        </p:cTn>
                                        <p:tgtEl>
                                          <p:spTgt spid="546"/>
                                        </p:tgtEl>
                                        <p:attrNameLst>
                                          <p:attrName>style.visibility</p:attrName>
                                        </p:attrNameLst>
                                      </p:cBhvr>
                                      <p:to>
                                        <p:strVal val="visible"/>
                                      </p:to>
                                    </p:set>
                                    <p:animEffect transition="in" filter="fade">
                                      <p:cBhvr>
                                        <p:cTn id="312" dur="1000"/>
                                        <p:tgtEl>
                                          <p:spTgt spid="546"/>
                                        </p:tgtEl>
                                      </p:cBhvr>
                                    </p:animEffect>
                                  </p:childTnLst>
                                </p:cTn>
                              </p:par>
                              <p:par>
                                <p:cTn id="313" presetID="10" presetClass="entr" presetSubtype="0" fill="hold" nodeType="withEffect">
                                  <p:stCondLst>
                                    <p:cond delay="0"/>
                                  </p:stCondLst>
                                  <p:childTnLst>
                                    <p:set>
                                      <p:cBhvr>
                                        <p:cTn id="314" dur="1" fill="hold">
                                          <p:stCondLst>
                                            <p:cond delay="0"/>
                                          </p:stCondLst>
                                        </p:cTn>
                                        <p:tgtEl>
                                          <p:spTgt spid="547"/>
                                        </p:tgtEl>
                                        <p:attrNameLst>
                                          <p:attrName>style.visibility</p:attrName>
                                        </p:attrNameLst>
                                      </p:cBhvr>
                                      <p:to>
                                        <p:strVal val="visible"/>
                                      </p:to>
                                    </p:set>
                                    <p:animEffect transition="in" filter="fade">
                                      <p:cBhvr>
                                        <p:cTn id="315" dur="1000"/>
                                        <p:tgtEl>
                                          <p:spTgt spid="547"/>
                                        </p:tgtEl>
                                      </p:cBhvr>
                                    </p:animEffect>
                                  </p:childTnLst>
                                </p:cTn>
                              </p:par>
                              <p:par>
                                <p:cTn id="316" presetID="10" presetClass="entr" presetSubtype="0" fill="hold" nodeType="withEffect">
                                  <p:stCondLst>
                                    <p:cond delay="0"/>
                                  </p:stCondLst>
                                  <p:childTnLst>
                                    <p:set>
                                      <p:cBhvr>
                                        <p:cTn id="317" dur="1" fill="hold">
                                          <p:stCondLst>
                                            <p:cond delay="0"/>
                                          </p:stCondLst>
                                        </p:cTn>
                                        <p:tgtEl>
                                          <p:spTgt spid="548"/>
                                        </p:tgtEl>
                                        <p:attrNameLst>
                                          <p:attrName>style.visibility</p:attrName>
                                        </p:attrNameLst>
                                      </p:cBhvr>
                                      <p:to>
                                        <p:strVal val="visible"/>
                                      </p:to>
                                    </p:set>
                                    <p:animEffect transition="in" filter="fade">
                                      <p:cBhvr>
                                        <p:cTn id="318" dur="1000"/>
                                        <p:tgtEl>
                                          <p:spTgt spid="548"/>
                                        </p:tgtEl>
                                      </p:cBhvr>
                                    </p:animEffect>
                                  </p:childTnLst>
                                </p:cTn>
                              </p:par>
                              <p:par>
                                <p:cTn id="319" presetID="10" presetClass="entr" presetSubtype="0" fill="hold" nodeType="withEffect">
                                  <p:stCondLst>
                                    <p:cond delay="0"/>
                                  </p:stCondLst>
                                  <p:childTnLst>
                                    <p:set>
                                      <p:cBhvr>
                                        <p:cTn id="320" dur="1" fill="hold">
                                          <p:stCondLst>
                                            <p:cond delay="0"/>
                                          </p:stCondLst>
                                        </p:cTn>
                                        <p:tgtEl>
                                          <p:spTgt spid="549"/>
                                        </p:tgtEl>
                                        <p:attrNameLst>
                                          <p:attrName>style.visibility</p:attrName>
                                        </p:attrNameLst>
                                      </p:cBhvr>
                                      <p:to>
                                        <p:strVal val="visible"/>
                                      </p:to>
                                    </p:set>
                                    <p:animEffect transition="in" filter="fade">
                                      <p:cBhvr>
                                        <p:cTn id="321" dur="1000"/>
                                        <p:tgtEl>
                                          <p:spTgt spid="549"/>
                                        </p:tgtEl>
                                      </p:cBhvr>
                                    </p:animEffect>
                                  </p:childTnLst>
                                </p:cTn>
                              </p:par>
                              <p:par>
                                <p:cTn id="322" presetID="10" presetClass="entr" presetSubtype="0" fill="hold" nodeType="withEffect">
                                  <p:stCondLst>
                                    <p:cond delay="0"/>
                                  </p:stCondLst>
                                  <p:childTnLst>
                                    <p:set>
                                      <p:cBhvr>
                                        <p:cTn id="323" dur="1" fill="hold">
                                          <p:stCondLst>
                                            <p:cond delay="0"/>
                                          </p:stCondLst>
                                        </p:cTn>
                                        <p:tgtEl>
                                          <p:spTgt spid="550"/>
                                        </p:tgtEl>
                                        <p:attrNameLst>
                                          <p:attrName>style.visibility</p:attrName>
                                        </p:attrNameLst>
                                      </p:cBhvr>
                                      <p:to>
                                        <p:strVal val="visible"/>
                                      </p:to>
                                    </p:set>
                                    <p:animEffect transition="in" filter="fade">
                                      <p:cBhvr>
                                        <p:cTn id="324" dur="1000"/>
                                        <p:tgtEl>
                                          <p:spTgt spid="550"/>
                                        </p:tgtEl>
                                      </p:cBhvr>
                                    </p:animEffect>
                                  </p:childTnLst>
                                </p:cTn>
                              </p:par>
                              <p:par>
                                <p:cTn id="325" presetID="10" presetClass="entr" presetSubtype="0" fill="hold" nodeType="withEffect">
                                  <p:stCondLst>
                                    <p:cond delay="0"/>
                                  </p:stCondLst>
                                  <p:childTnLst>
                                    <p:set>
                                      <p:cBhvr>
                                        <p:cTn id="326" dur="1" fill="hold">
                                          <p:stCondLst>
                                            <p:cond delay="0"/>
                                          </p:stCondLst>
                                        </p:cTn>
                                        <p:tgtEl>
                                          <p:spTgt spid="551"/>
                                        </p:tgtEl>
                                        <p:attrNameLst>
                                          <p:attrName>style.visibility</p:attrName>
                                        </p:attrNameLst>
                                      </p:cBhvr>
                                      <p:to>
                                        <p:strVal val="visible"/>
                                      </p:to>
                                    </p:set>
                                    <p:animEffect transition="in" filter="fade">
                                      <p:cBhvr>
                                        <p:cTn id="327" dur="1000"/>
                                        <p:tgtEl>
                                          <p:spTgt spid="551"/>
                                        </p:tgtEl>
                                      </p:cBhvr>
                                    </p:animEffect>
                                  </p:childTnLst>
                                </p:cTn>
                              </p:par>
                              <p:par>
                                <p:cTn id="328" presetID="10" presetClass="entr" presetSubtype="0" fill="hold" nodeType="withEffect">
                                  <p:stCondLst>
                                    <p:cond delay="0"/>
                                  </p:stCondLst>
                                  <p:childTnLst>
                                    <p:set>
                                      <p:cBhvr>
                                        <p:cTn id="329" dur="1" fill="hold">
                                          <p:stCondLst>
                                            <p:cond delay="0"/>
                                          </p:stCondLst>
                                        </p:cTn>
                                        <p:tgtEl>
                                          <p:spTgt spid="552"/>
                                        </p:tgtEl>
                                        <p:attrNameLst>
                                          <p:attrName>style.visibility</p:attrName>
                                        </p:attrNameLst>
                                      </p:cBhvr>
                                      <p:to>
                                        <p:strVal val="visible"/>
                                      </p:to>
                                    </p:set>
                                    <p:animEffect transition="in" filter="fade">
                                      <p:cBhvr>
                                        <p:cTn id="330" dur="1000"/>
                                        <p:tgtEl>
                                          <p:spTgt spid="552"/>
                                        </p:tgtEl>
                                      </p:cBhvr>
                                    </p:animEffect>
                                  </p:childTnLst>
                                </p:cTn>
                              </p:par>
                              <p:par>
                                <p:cTn id="331" presetID="10" presetClass="entr" presetSubtype="0" fill="hold" nodeType="withEffect">
                                  <p:stCondLst>
                                    <p:cond delay="0"/>
                                  </p:stCondLst>
                                  <p:childTnLst>
                                    <p:set>
                                      <p:cBhvr>
                                        <p:cTn id="332" dur="1" fill="hold">
                                          <p:stCondLst>
                                            <p:cond delay="0"/>
                                          </p:stCondLst>
                                        </p:cTn>
                                        <p:tgtEl>
                                          <p:spTgt spid="553"/>
                                        </p:tgtEl>
                                        <p:attrNameLst>
                                          <p:attrName>style.visibility</p:attrName>
                                        </p:attrNameLst>
                                      </p:cBhvr>
                                      <p:to>
                                        <p:strVal val="visible"/>
                                      </p:to>
                                    </p:set>
                                    <p:animEffect transition="in" filter="fade">
                                      <p:cBhvr>
                                        <p:cTn id="333" dur="1000"/>
                                        <p:tgtEl>
                                          <p:spTgt spid="553"/>
                                        </p:tgtEl>
                                      </p:cBhvr>
                                    </p:animEffect>
                                  </p:childTnLst>
                                </p:cTn>
                              </p:par>
                              <p:par>
                                <p:cTn id="334" presetID="10" presetClass="entr" presetSubtype="0" fill="hold" nodeType="withEffect">
                                  <p:stCondLst>
                                    <p:cond delay="0"/>
                                  </p:stCondLst>
                                  <p:childTnLst>
                                    <p:set>
                                      <p:cBhvr>
                                        <p:cTn id="335" dur="1" fill="hold">
                                          <p:stCondLst>
                                            <p:cond delay="0"/>
                                          </p:stCondLst>
                                        </p:cTn>
                                        <p:tgtEl>
                                          <p:spTgt spid="554"/>
                                        </p:tgtEl>
                                        <p:attrNameLst>
                                          <p:attrName>style.visibility</p:attrName>
                                        </p:attrNameLst>
                                      </p:cBhvr>
                                      <p:to>
                                        <p:strVal val="visible"/>
                                      </p:to>
                                    </p:set>
                                    <p:animEffect transition="in" filter="fade">
                                      <p:cBhvr>
                                        <p:cTn id="336" dur="1000"/>
                                        <p:tgtEl>
                                          <p:spTgt spid="554"/>
                                        </p:tgtEl>
                                      </p:cBhvr>
                                    </p:animEffect>
                                  </p:childTnLst>
                                </p:cTn>
                              </p:par>
                              <p:par>
                                <p:cTn id="337" presetID="10" presetClass="entr" presetSubtype="0" fill="hold" nodeType="withEffect">
                                  <p:stCondLst>
                                    <p:cond delay="0"/>
                                  </p:stCondLst>
                                  <p:childTnLst>
                                    <p:set>
                                      <p:cBhvr>
                                        <p:cTn id="338" dur="1" fill="hold">
                                          <p:stCondLst>
                                            <p:cond delay="0"/>
                                          </p:stCondLst>
                                        </p:cTn>
                                        <p:tgtEl>
                                          <p:spTgt spid="555"/>
                                        </p:tgtEl>
                                        <p:attrNameLst>
                                          <p:attrName>style.visibility</p:attrName>
                                        </p:attrNameLst>
                                      </p:cBhvr>
                                      <p:to>
                                        <p:strVal val="visible"/>
                                      </p:to>
                                    </p:set>
                                    <p:animEffect transition="in" filter="fade">
                                      <p:cBhvr>
                                        <p:cTn id="339" dur="1000"/>
                                        <p:tgtEl>
                                          <p:spTgt spid="555"/>
                                        </p:tgtEl>
                                      </p:cBhvr>
                                    </p:animEffect>
                                  </p:childTnLst>
                                </p:cTn>
                              </p:par>
                              <p:par>
                                <p:cTn id="340" presetID="10" presetClass="entr" presetSubtype="0" fill="hold" nodeType="withEffect">
                                  <p:stCondLst>
                                    <p:cond delay="0"/>
                                  </p:stCondLst>
                                  <p:childTnLst>
                                    <p:set>
                                      <p:cBhvr>
                                        <p:cTn id="341" dur="1" fill="hold">
                                          <p:stCondLst>
                                            <p:cond delay="0"/>
                                          </p:stCondLst>
                                        </p:cTn>
                                        <p:tgtEl>
                                          <p:spTgt spid="556"/>
                                        </p:tgtEl>
                                        <p:attrNameLst>
                                          <p:attrName>style.visibility</p:attrName>
                                        </p:attrNameLst>
                                      </p:cBhvr>
                                      <p:to>
                                        <p:strVal val="visible"/>
                                      </p:to>
                                    </p:set>
                                    <p:animEffect transition="in" filter="fade">
                                      <p:cBhvr>
                                        <p:cTn id="342" dur="1000"/>
                                        <p:tgtEl>
                                          <p:spTgt spid="556"/>
                                        </p:tgtEl>
                                      </p:cBhvr>
                                    </p:animEffect>
                                  </p:childTnLst>
                                </p:cTn>
                              </p:par>
                              <p:par>
                                <p:cTn id="343" presetID="10" presetClass="entr" presetSubtype="0" fill="hold" nodeType="withEffect">
                                  <p:stCondLst>
                                    <p:cond delay="0"/>
                                  </p:stCondLst>
                                  <p:childTnLst>
                                    <p:set>
                                      <p:cBhvr>
                                        <p:cTn id="344" dur="1" fill="hold">
                                          <p:stCondLst>
                                            <p:cond delay="0"/>
                                          </p:stCondLst>
                                        </p:cTn>
                                        <p:tgtEl>
                                          <p:spTgt spid="557"/>
                                        </p:tgtEl>
                                        <p:attrNameLst>
                                          <p:attrName>style.visibility</p:attrName>
                                        </p:attrNameLst>
                                      </p:cBhvr>
                                      <p:to>
                                        <p:strVal val="visible"/>
                                      </p:to>
                                    </p:set>
                                    <p:animEffect transition="in" filter="fade">
                                      <p:cBhvr>
                                        <p:cTn id="345" dur="1000"/>
                                        <p:tgtEl>
                                          <p:spTgt spid="557"/>
                                        </p:tgtEl>
                                      </p:cBhvr>
                                    </p:animEffect>
                                  </p:childTnLst>
                                </p:cTn>
                              </p:par>
                              <p:par>
                                <p:cTn id="346" presetID="10" presetClass="entr" presetSubtype="0" fill="hold" nodeType="withEffect">
                                  <p:stCondLst>
                                    <p:cond delay="0"/>
                                  </p:stCondLst>
                                  <p:childTnLst>
                                    <p:set>
                                      <p:cBhvr>
                                        <p:cTn id="347" dur="1" fill="hold">
                                          <p:stCondLst>
                                            <p:cond delay="0"/>
                                          </p:stCondLst>
                                        </p:cTn>
                                        <p:tgtEl>
                                          <p:spTgt spid="558"/>
                                        </p:tgtEl>
                                        <p:attrNameLst>
                                          <p:attrName>style.visibility</p:attrName>
                                        </p:attrNameLst>
                                      </p:cBhvr>
                                      <p:to>
                                        <p:strVal val="visible"/>
                                      </p:to>
                                    </p:set>
                                    <p:animEffect transition="in" filter="fade">
                                      <p:cBhvr>
                                        <p:cTn id="348" dur="1000"/>
                                        <p:tgtEl>
                                          <p:spTgt spid="558"/>
                                        </p:tgtEl>
                                      </p:cBhvr>
                                    </p:animEffect>
                                  </p:childTnLst>
                                </p:cTn>
                              </p:par>
                              <p:par>
                                <p:cTn id="349" presetID="10" presetClass="entr" presetSubtype="0" fill="hold" nodeType="withEffect">
                                  <p:stCondLst>
                                    <p:cond delay="0"/>
                                  </p:stCondLst>
                                  <p:childTnLst>
                                    <p:set>
                                      <p:cBhvr>
                                        <p:cTn id="350" dur="1" fill="hold">
                                          <p:stCondLst>
                                            <p:cond delay="0"/>
                                          </p:stCondLst>
                                        </p:cTn>
                                        <p:tgtEl>
                                          <p:spTgt spid="559"/>
                                        </p:tgtEl>
                                        <p:attrNameLst>
                                          <p:attrName>style.visibility</p:attrName>
                                        </p:attrNameLst>
                                      </p:cBhvr>
                                      <p:to>
                                        <p:strVal val="visible"/>
                                      </p:to>
                                    </p:set>
                                    <p:animEffect transition="in" filter="fade">
                                      <p:cBhvr>
                                        <p:cTn id="351" dur="1000"/>
                                        <p:tgtEl>
                                          <p:spTgt spid="559"/>
                                        </p:tgtEl>
                                      </p:cBhvr>
                                    </p:animEffect>
                                  </p:childTnLst>
                                </p:cTn>
                              </p:par>
                              <p:par>
                                <p:cTn id="352" presetID="10" presetClass="entr" presetSubtype="0" fill="hold" nodeType="withEffect">
                                  <p:stCondLst>
                                    <p:cond delay="0"/>
                                  </p:stCondLst>
                                  <p:childTnLst>
                                    <p:set>
                                      <p:cBhvr>
                                        <p:cTn id="353" dur="1" fill="hold">
                                          <p:stCondLst>
                                            <p:cond delay="0"/>
                                          </p:stCondLst>
                                        </p:cTn>
                                        <p:tgtEl>
                                          <p:spTgt spid="560"/>
                                        </p:tgtEl>
                                        <p:attrNameLst>
                                          <p:attrName>style.visibility</p:attrName>
                                        </p:attrNameLst>
                                      </p:cBhvr>
                                      <p:to>
                                        <p:strVal val="visible"/>
                                      </p:to>
                                    </p:set>
                                    <p:animEffect transition="in" filter="fade">
                                      <p:cBhvr>
                                        <p:cTn id="354" dur="1000"/>
                                        <p:tgtEl>
                                          <p:spTgt spid="560"/>
                                        </p:tgtEl>
                                      </p:cBhvr>
                                    </p:animEffect>
                                  </p:childTnLst>
                                </p:cTn>
                              </p:par>
                              <p:par>
                                <p:cTn id="355" presetID="10" presetClass="entr" presetSubtype="0" fill="hold" nodeType="withEffect">
                                  <p:stCondLst>
                                    <p:cond delay="0"/>
                                  </p:stCondLst>
                                  <p:childTnLst>
                                    <p:set>
                                      <p:cBhvr>
                                        <p:cTn id="356" dur="1" fill="hold">
                                          <p:stCondLst>
                                            <p:cond delay="0"/>
                                          </p:stCondLst>
                                        </p:cTn>
                                        <p:tgtEl>
                                          <p:spTgt spid="561"/>
                                        </p:tgtEl>
                                        <p:attrNameLst>
                                          <p:attrName>style.visibility</p:attrName>
                                        </p:attrNameLst>
                                      </p:cBhvr>
                                      <p:to>
                                        <p:strVal val="visible"/>
                                      </p:to>
                                    </p:set>
                                    <p:animEffect transition="in" filter="fade">
                                      <p:cBhvr>
                                        <p:cTn id="357" dur="1000"/>
                                        <p:tgtEl>
                                          <p:spTgt spid="561"/>
                                        </p:tgtEl>
                                      </p:cBhvr>
                                    </p:animEffect>
                                  </p:childTnLst>
                                </p:cTn>
                              </p:par>
                              <p:par>
                                <p:cTn id="358" presetID="10" presetClass="entr" presetSubtype="0" fill="hold" nodeType="withEffect">
                                  <p:stCondLst>
                                    <p:cond delay="0"/>
                                  </p:stCondLst>
                                  <p:childTnLst>
                                    <p:set>
                                      <p:cBhvr>
                                        <p:cTn id="359" dur="1" fill="hold">
                                          <p:stCondLst>
                                            <p:cond delay="0"/>
                                          </p:stCondLst>
                                        </p:cTn>
                                        <p:tgtEl>
                                          <p:spTgt spid="562"/>
                                        </p:tgtEl>
                                        <p:attrNameLst>
                                          <p:attrName>style.visibility</p:attrName>
                                        </p:attrNameLst>
                                      </p:cBhvr>
                                      <p:to>
                                        <p:strVal val="visible"/>
                                      </p:to>
                                    </p:set>
                                    <p:animEffect transition="in" filter="fade">
                                      <p:cBhvr>
                                        <p:cTn id="360" dur="1000"/>
                                        <p:tgtEl>
                                          <p:spTgt spid="562"/>
                                        </p:tgtEl>
                                      </p:cBhvr>
                                    </p:animEffect>
                                  </p:childTnLst>
                                </p:cTn>
                              </p:par>
                              <p:par>
                                <p:cTn id="361" presetID="10" presetClass="entr" presetSubtype="0" fill="hold" nodeType="withEffect">
                                  <p:stCondLst>
                                    <p:cond delay="0"/>
                                  </p:stCondLst>
                                  <p:childTnLst>
                                    <p:set>
                                      <p:cBhvr>
                                        <p:cTn id="362" dur="1" fill="hold">
                                          <p:stCondLst>
                                            <p:cond delay="0"/>
                                          </p:stCondLst>
                                        </p:cTn>
                                        <p:tgtEl>
                                          <p:spTgt spid="563"/>
                                        </p:tgtEl>
                                        <p:attrNameLst>
                                          <p:attrName>style.visibility</p:attrName>
                                        </p:attrNameLst>
                                      </p:cBhvr>
                                      <p:to>
                                        <p:strVal val="visible"/>
                                      </p:to>
                                    </p:set>
                                    <p:animEffect transition="in" filter="fade">
                                      <p:cBhvr>
                                        <p:cTn id="363" dur="1000"/>
                                        <p:tgtEl>
                                          <p:spTgt spid="563"/>
                                        </p:tgtEl>
                                      </p:cBhvr>
                                    </p:animEffect>
                                  </p:childTnLst>
                                </p:cTn>
                              </p:par>
                              <p:par>
                                <p:cTn id="364" presetID="10" presetClass="entr" presetSubtype="0" fill="hold" nodeType="withEffect">
                                  <p:stCondLst>
                                    <p:cond delay="0"/>
                                  </p:stCondLst>
                                  <p:childTnLst>
                                    <p:set>
                                      <p:cBhvr>
                                        <p:cTn id="365" dur="1" fill="hold">
                                          <p:stCondLst>
                                            <p:cond delay="0"/>
                                          </p:stCondLst>
                                        </p:cTn>
                                        <p:tgtEl>
                                          <p:spTgt spid="564"/>
                                        </p:tgtEl>
                                        <p:attrNameLst>
                                          <p:attrName>style.visibility</p:attrName>
                                        </p:attrNameLst>
                                      </p:cBhvr>
                                      <p:to>
                                        <p:strVal val="visible"/>
                                      </p:to>
                                    </p:set>
                                    <p:animEffect transition="in" filter="fade">
                                      <p:cBhvr>
                                        <p:cTn id="366" dur="1000"/>
                                        <p:tgtEl>
                                          <p:spTgt spid="564"/>
                                        </p:tgtEl>
                                      </p:cBhvr>
                                    </p:animEffect>
                                  </p:childTnLst>
                                </p:cTn>
                              </p:par>
                              <p:par>
                                <p:cTn id="367" presetID="10" presetClass="entr" presetSubtype="0" fill="hold" nodeType="withEffect">
                                  <p:stCondLst>
                                    <p:cond delay="0"/>
                                  </p:stCondLst>
                                  <p:childTnLst>
                                    <p:set>
                                      <p:cBhvr>
                                        <p:cTn id="368" dur="1" fill="hold">
                                          <p:stCondLst>
                                            <p:cond delay="0"/>
                                          </p:stCondLst>
                                        </p:cTn>
                                        <p:tgtEl>
                                          <p:spTgt spid="565"/>
                                        </p:tgtEl>
                                        <p:attrNameLst>
                                          <p:attrName>style.visibility</p:attrName>
                                        </p:attrNameLst>
                                      </p:cBhvr>
                                      <p:to>
                                        <p:strVal val="visible"/>
                                      </p:to>
                                    </p:set>
                                    <p:animEffect transition="in" filter="fade">
                                      <p:cBhvr>
                                        <p:cTn id="369" dur="1000"/>
                                        <p:tgtEl>
                                          <p:spTgt spid="565"/>
                                        </p:tgtEl>
                                      </p:cBhvr>
                                    </p:animEffect>
                                  </p:childTnLst>
                                </p:cTn>
                              </p:par>
                              <p:par>
                                <p:cTn id="370" presetID="10" presetClass="entr" presetSubtype="0" fill="hold" nodeType="withEffect">
                                  <p:stCondLst>
                                    <p:cond delay="0"/>
                                  </p:stCondLst>
                                  <p:childTnLst>
                                    <p:set>
                                      <p:cBhvr>
                                        <p:cTn id="371" dur="1" fill="hold">
                                          <p:stCondLst>
                                            <p:cond delay="0"/>
                                          </p:stCondLst>
                                        </p:cTn>
                                        <p:tgtEl>
                                          <p:spTgt spid="566"/>
                                        </p:tgtEl>
                                        <p:attrNameLst>
                                          <p:attrName>style.visibility</p:attrName>
                                        </p:attrNameLst>
                                      </p:cBhvr>
                                      <p:to>
                                        <p:strVal val="visible"/>
                                      </p:to>
                                    </p:set>
                                    <p:animEffect transition="in" filter="fade">
                                      <p:cBhvr>
                                        <p:cTn id="372" dur="1000"/>
                                        <p:tgtEl>
                                          <p:spTgt spid="566"/>
                                        </p:tgtEl>
                                      </p:cBhvr>
                                    </p:animEffect>
                                  </p:childTnLst>
                                </p:cTn>
                              </p:par>
                              <p:par>
                                <p:cTn id="373" presetID="10" presetClass="entr" presetSubtype="0" fill="hold" nodeType="withEffect">
                                  <p:stCondLst>
                                    <p:cond delay="0"/>
                                  </p:stCondLst>
                                  <p:childTnLst>
                                    <p:set>
                                      <p:cBhvr>
                                        <p:cTn id="374" dur="1" fill="hold">
                                          <p:stCondLst>
                                            <p:cond delay="0"/>
                                          </p:stCondLst>
                                        </p:cTn>
                                        <p:tgtEl>
                                          <p:spTgt spid="567"/>
                                        </p:tgtEl>
                                        <p:attrNameLst>
                                          <p:attrName>style.visibility</p:attrName>
                                        </p:attrNameLst>
                                      </p:cBhvr>
                                      <p:to>
                                        <p:strVal val="visible"/>
                                      </p:to>
                                    </p:set>
                                    <p:animEffect transition="in" filter="fade">
                                      <p:cBhvr>
                                        <p:cTn id="375" dur="1000"/>
                                        <p:tgtEl>
                                          <p:spTgt spid="567"/>
                                        </p:tgtEl>
                                      </p:cBhvr>
                                    </p:animEffect>
                                  </p:childTnLst>
                                </p:cTn>
                              </p:par>
                              <p:par>
                                <p:cTn id="376" presetID="10" presetClass="entr" presetSubtype="0" fill="hold" nodeType="withEffect">
                                  <p:stCondLst>
                                    <p:cond delay="0"/>
                                  </p:stCondLst>
                                  <p:childTnLst>
                                    <p:set>
                                      <p:cBhvr>
                                        <p:cTn id="377" dur="1" fill="hold">
                                          <p:stCondLst>
                                            <p:cond delay="0"/>
                                          </p:stCondLst>
                                        </p:cTn>
                                        <p:tgtEl>
                                          <p:spTgt spid="568"/>
                                        </p:tgtEl>
                                        <p:attrNameLst>
                                          <p:attrName>style.visibility</p:attrName>
                                        </p:attrNameLst>
                                      </p:cBhvr>
                                      <p:to>
                                        <p:strVal val="visible"/>
                                      </p:to>
                                    </p:set>
                                    <p:animEffect transition="in" filter="fade">
                                      <p:cBhvr>
                                        <p:cTn id="378" dur="1000"/>
                                        <p:tgtEl>
                                          <p:spTgt spid="568"/>
                                        </p:tgtEl>
                                      </p:cBhvr>
                                    </p:animEffect>
                                  </p:childTnLst>
                                </p:cTn>
                              </p:par>
                              <p:par>
                                <p:cTn id="379" presetID="10" presetClass="entr" presetSubtype="0" fill="hold" nodeType="withEffect">
                                  <p:stCondLst>
                                    <p:cond delay="0"/>
                                  </p:stCondLst>
                                  <p:childTnLst>
                                    <p:set>
                                      <p:cBhvr>
                                        <p:cTn id="380" dur="1" fill="hold">
                                          <p:stCondLst>
                                            <p:cond delay="0"/>
                                          </p:stCondLst>
                                        </p:cTn>
                                        <p:tgtEl>
                                          <p:spTgt spid="569"/>
                                        </p:tgtEl>
                                        <p:attrNameLst>
                                          <p:attrName>style.visibility</p:attrName>
                                        </p:attrNameLst>
                                      </p:cBhvr>
                                      <p:to>
                                        <p:strVal val="visible"/>
                                      </p:to>
                                    </p:set>
                                    <p:animEffect transition="in" filter="fade">
                                      <p:cBhvr>
                                        <p:cTn id="381" dur="1000"/>
                                        <p:tgtEl>
                                          <p:spTgt spid="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5"/>
          <p:cNvSpPr/>
          <p:nvPr/>
        </p:nvSpPr>
        <p:spPr>
          <a:xfrm>
            <a:off x="3418475" y="2944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575" name="Google Shape;575;p35"/>
          <p:cNvSpPr/>
          <p:nvPr/>
        </p:nvSpPr>
        <p:spPr>
          <a:xfrm>
            <a:off x="4345050" y="2944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76" name="Google Shape;576;p35"/>
          <p:cNvSpPr/>
          <p:nvPr/>
        </p:nvSpPr>
        <p:spPr>
          <a:xfrm>
            <a:off x="5271625" y="2944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577" name="Google Shape;577;p35"/>
          <p:cNvSpPr/>
          <p:nvPr/>
        </p:nvSpPr>
        <p:spPr>
          <a:xfrm>
            <a:off x="3418475" y="9807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578" name="Google Shape;578;p35"/>
          <p:cNvSpPr/>
          <p:nvPr/>
        </p:nvSpPr>
        <p:spPr>
          <a:xfrm>
            <a:off x="4345050" y="9807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579" name="Google Shape;579;p35"/>
          <p:cNvSpPr/>
          <p:nvPr/>
        </p:nvSpPr>
        <p:spPr>
          <a:xfrm>
            <a:off x="5271625" y="9807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580" name="Google Shape;580;p35"/>
          <p:cNvCxnSpPr>
            <a:stCxn id="574" idx="6"/>
            <a:endCxn id="575" idx="2"/>
          </p:cNvCxnSpPr>
          <p:nvPr/>
        </p:nvCxnSpPr>
        <p:spPr>
          <a:xfrm>
            <a:off x="3872375" y="516850"/>
            <a:ext cx="472800" cy="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35"/>
          <p:cNvCxnSpPr>
            <a:stCxn id="575" idx="6"/>
            <a:endCxn id="576" idx="2"/>
          </p:cNvCxnSpPr>
          <p:nvPr/>
        </p:nvCxnSpPr>
        <p:spPr>
          <a:xfrm>
            <a:off x="4798950" y="516850"/>
            <a:ext cx="472800" cy="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35"/>
          <p:cNvCxnSpPr>
            <a:stCxn id="574" idx="4"/>
            <a:endCxn id="577" idx="0"/>
          </p:cNvCxnSpPr>
          <p:nvPr/>
        </p:nvCxnSpPr>
        <p:spPr>
          <a:xfrm>
            <a:off x="3645425" y="73930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35"/>
          <p:cNvCxnSpPr>
            <a:stCxn id="575" idx="4"/>
            <a:endCxn id="578" idx="0"/>
          </p:cNvCxnSpPr>
          <p:nvPr/>
        </p:nvCxnSpPr>
        <p:spPr>
          <a:xfrm>
            <a:off x="4572000" y="73930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35"/>
          <p:cNvCxnSpPr>
            <a:stCxn id="576" idx="4"/>
            <a:endCxn id="579" idx="0"/>
          </p:cNvCxnSpPr>
          <p:nvPr/>
        </p:nvCxnSpPr>
        <p:spPr>
          <a:xfrm>
            <a:off x="5498575" y="73930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35"/>
          <p:cNvCxnSpPr>
            <a:stCxn id="577" idx="6"/>
            <a:endCxn id="578" idx="2"/>
          </p:cNvCxnSpPr>
          <p:nvPr/>
        </p:nvCxnSpPr>
        <p:spPr>
          <a:xfrm>
            <a:off x="3872375" y="1203175"/>
            <a:ext cx="4728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a:stCxn id="578" idx="6"/>
            <a:endCxn id="579" idx="2"/>
          </p:cNvCxnSpPr>
          <p:nvPr/>
        </p:nvCxnSpPr>
        <p:spPr>
          <a:xfrm>
            <a:off x="4798950" y="1203175"/>
            <a:ext cx="472800" cy="0"/>
          </a:xfrm>
          <a:prstGeom prst="straightConnector1">
            <a:avLst/>
          </a:prstGeom>
          <a:noFill/>
          <a:ln w="9525" cap="flat" cmpd="sng">
            <a:solidFill>
              <a:schemeClr val="dk2"/>
            </a:solidFill>
            <a:prstDash val="solid"/>
            <a:round/>
            <a:headEnd type="none" w="med" len="med"/>
            <a:tailEnd type="none" w="med" len="med"/>
          </a:ln>
        </p:spPr>
      </p:cxnSp>
      <p:graphicFrame>
        <p:nvGraphicFramePr>
          <p:cNvPr id="587" name="Google Shape;587;p35"/>
          <p:cNvGraphicFramePr/>
          <p:nvPr/>
        </p:nvGraphicFramePr>
        <p:xfrm>
          <a:off x="952500" y="1806625"/>
          <a:ext cx="7239000" cy="3169680"/>
        </p:xfrm>
        <a:graphic>
          <a:graphicData uri="http://schemas.openxmlformats.org/drawingml/2006/table">
            <a:tbl>
              <a:tblPr>
                <a:noFill/>
                <a:tableStyleId>{A8E58C76-C1DD-45EB-8D3B-E711578A6ED3}</a:tableStyleId>
              </a:tblPr>
              <a:tblGrid>
                <a:gridCol w="2044075">
                  <a:extLst>
                    <a:ext uri="{9D8B030D-6E8A-4147-A177-3AD203B41FA5}">
                      <a16:colId xmlns:a16="http://schemas.microsoft.com/office/drawing/2014/main" val="20000"/>
                    </a:ext>
                  </a:extLst>
                </a:gridCol>
                <a:gridCol w="51949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Edge</a:t>
                      </a:r>
                      <a:endParaRPr/>
                    </a:p>
                  </a:txBody>
                  <a:tcPr marL="91425" marR="91425" marT="91425" marB="91425">
                    <a:solidFill>
                      <a:schemeClr val="lt2"/>
                    </a:solidFill>
                  </a:tcPr>
                </a:tc>
                <a:tc>
                  <a:txBody>
                    <a:bodyPr/>
                    <a:lstStyle/>
                    <a:p>
                      <a:pPr marL="0" lvl="0" indent="0" algn="ctr" rtl="0">
                        <a:spcBef>
                          <a:spcPts val="0"/>
                        </a:spcBef>
                        <a:spcAft>
                          <a:spcPts val="0"/>
                        </a:spcAft>
                        <a:buNone/>
                      </a:pPr>
                      <a:r>
                        <a:rPr lang="en"/>
                        <a:t>Edge Betweenness</a:t>
                      </a:r>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AB</a:t>
                      </a:r>
                      <a:endParaRPr/>
                    </a:p>
                  </a:txBody>
                  <a:tcPr marL="91425" marR="91425" marT="91425" marB="91425"/>
                </a:tc>
                <a:tc>
                  <a:txBody>
                    <a:bodyPr/>
                    <a:lstStyle/>
                    <a:p>
                      <a:pPr marL="0" lvl="0" indent="0" algn="ctr" rtl="0">
                        <a:spcBef>
                          <a:spcPts val="0"/>
                        </a:spcBef>
                        <a:spcAft>
                          <a:spcPts val="0"/>
                        </a:spcAft>
                        <a:buNone/>
                      </a:pPr>
                      <a:r>
                        <a:rPr lang="en"/>
                        <a:t>3.165 + 1.5 + 1.33 + 0.835 + 0.5 + 0.67 = 8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AD</a:t>
                      </a:r>
                      <a:endParaRPr/>
                    </a:p>
                  </a:txBody>
                  <a:tcPr marL="91425" marR="91425" marT="91425" marB="91425"/>
                </a:tc>
                <a:tc>
                  <a:txBody>
                    <a:bodyPr/>
                    <a:lstStyle/>
                    <a:p>
                      <a:pPr marL="0" lvl="0" indent="0" algn="ctr" rtl="0">
                        <a:spcBef>
                          <a:spcPts val="0"/>
                        </a:spcBef>
                        <a:spcAft>
                          <a:spcPts val="0"/>
                        </a:spcAft>
                        <a:buNone/>
                      </a:pPr>
                      <a:r>
                        <a:rPr lang="en"/>
                        <a:t>1.835 + 0.5 + 0.33 + 1.835 + 0.5 + 0.33 = 5.33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BC</a:t>
                      </a:r>
                      <a:endParaRPr/>
                    </a:p>
                  </a:txBody>
                  <a:tcPr marL="91425" marR="91425" marT="91425" marB="91425"/>
                </a:tc>
                <a:tc>
                  <a:txBody>
                    <a:bodyPr/>
                    <a:lstStyle/>
                    <a:p>
                      <a:pPr marL="0" lvl="0" indent="0" algn="ctr" rtl="0">
                        <a:spcBef>
                          <a:spcPts val="0"/>
                        </a:spcBef>
                        <a:spcAft>
                          <a:spcPts val="0"/>
                        </a:spcAft>
                        <a:buNone/>
                      </a:pPr>
                      <a:r>
                        <a:rPr lang="en"/>
                        <a:t>3.165 + 1.5 + 1.33 + 0.835 + 0.5 + 0.67 = 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BE</a:t>
                      </a:r>
                      <a:endParaRPr/>
                    </a:p>
                  </a:txBody>
                  <a:tcPr marL="91425" marR="91425" marT="91425" marB="91425"/>
                </a:tc>
                <a:tc>
                  <a:txBody>
                    <a:bodyPr/>
                    <a:lstStyle/>
                    <a:p>
                      <a:pPr marL="0" lvl="0" indent="0" algn="ctr" rtl="0">
                        <a:spcBef>
                          <a:spcPts val="0"/>
                        </a:spcBef>
                        <a:spcAft>
                          <a:spcPts val="0"/>
                        </a:spcAft>
                        <a:buNone/>
                      </a:pPr>
                      <a:r>
                        <a:rPr lang="en"/>
                        <a:t>0.835 + 2 + 0.835 + 0.835 + 2 + 0.835 = 7.34</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CF</a:t>
                      </a:r>
                      <a:endParaRPr/>
                    </a:p>
                  </a:txBody>
                  <a:tcPr marL="91425" marR="91425" marT="91425" marB="91425"/>
                </a:tc>
                <a:tc>
                  <a:txBody>
                    <a:bodyPr/>
                    <a:lstStyle/>
                    <a:p>
                      <a:pPr marL="0" lvl="0" indent="0" algn="ctr" rtl="0">
                        <a:spcBef>
                          <a:spcPts val="0"/>
                        </a:spcBef>
                        <a:spcAft>
                          <a:spcPts val="0"/>
                        </a:spcAft>
                        <a:buNone/>
                      </a:pPr>
                      <a:r>
                        <a:rPr lang="en"/>
                        <a:t>1.835 + 0.5 + 0.33 + 1.835 + 0.5 + 0.33 = 5.33</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a:t>DE</a:t>
                      </a:r>
                      <a:endParaRPr/>
                    </a:p>
                  </a:txBody>
                  <a:tcPr marL="91425" marR="91425" marT="91425" marB="91425"/>
                </a:tc>
                <a:tc>
                  <a:txBody>
                    <a:bodyPr/>
                    <a:lstStyle/>
                    <a:p>
                      <a:pPr marL="0" lvl="0" indent="0" algn="ctr" rtl="0">
                        <a:spcBef>
                          <a:spcPts val="0"/>
                        </a:spcBef>
                        <a:spcAft>
                          <a:spcPts val="0"/>
                        </a:spcAft>
                        <a:buNone/>
                      </a:pPr>
                      <a:r>
                        <a:rPr lang="en"/>
                        <a:t>3.165 + 1.5 + 1.33 + 0.835 + 0.5 + 0.67 = 8</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a:t>EF</a:t>
                      </a:r>
                      <a:endParaRPr/>
                    </a:p>
                  </a:txBody>
                  <a:tcPr marL="91425" marR="91425" marT="91425" marB="91425"/>
                </a:tc>
                <a:tc>
                  <a:txBody>
                    <a:bodyPr/>
                    <a:lstStyle/>
                    <a:p>
                      <a:pPr marL="0" lvl="0" indent="0" algn="ctr" rtl="0">
                        <a:spcBef>
                          <a:spcPts val="0"/>
                        </a:spcBef>
                        <a:spcAft>
                          <a:spcPts val="0"/>
                        </a:spcAft>
                        <a:buNone/>
                      </a:pPr>
                      <a:r>
                        <a:rPr lang="en"/>
                        <a:t>3.165 + 1.5 + 1.33 + 0.835 + 0.5 + 0.67 = 8</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6"/>
          <p:cNvSpPr/>
          <p:nvPr/>
        </p:nvSpPr>
        <p:spPr>
          <a:xfrm>
            <a:off x="5052550" y="2809225"/>
            <a:ext cx="868800" cy="1388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4125975" y="2800750"/>
            <a:ext cx="868800" cy="1388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3190175" y="2802350"/>
            <a:ext cx="868800" cy="13887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3418475" y="2944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596" name="Google Shape;596;p36"/>
          <p:cNvSpPr/>
          <p:nvPr/>
        </p:nvSpPr>
        <p:spPr>
          <a:xfrm>
            <a:off x="4345050" y="2944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597" name="Google Shape;597;p36"/>
          <p:cNvSpPr/>
          <p:nvPr/>
        </p:nvSpPr>
        <p:spPr>
          <a:xfrm>
            <a:off x="5271625" y="29440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598" name="Google Shape;598;p36"/>
          <p:cNvSpPr/>
          <p:nvPr/>
        </p:nvSpPr>
        <p:spPr>
          <a:xfrm>
            <a:off x="3418475" y="9807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599" name="Google Shape;599;p36"/>
          <p:cNvSpPr/>
          <p:nvPr/>
        </p:nvSpPr>
        <p:spPr>
          <a:xfrm>
            <a:off x="4345050" y="9807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600" name="Google Shape;600;p36"/>
          <p:cNvSpPr/>
          <p:nvPr/>
        </p:nvSpPr>
        <p:spPr>
          <a:xfrm>
            <a:off x="5271625" y="98072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601" name="Google Shape;601;p36"/>
          <p:cNvCxnSpPr>
            <a:stCxn id="595" idx="6"/>
            <a:endCxn id="596" idx="2"/>
          </p:cNvCxnSpPr>
          <p:nvPr/>
        </p:nvCxnSpPr>
        <p:spPr>
          <a:xfrm>
            <a:off x="3872375" y="516850"/>
            <a:ext cx="472800" cy="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36"/>
          <p:cNvCxnSpPr>
            <a:stCxn id="596" idx="6"/>
            <a:endCxn id="597" idx="2"/>
          </p:cNvCxnSpPr>
          <p:nvPr/>
        </p:nvCxnSpPr>
        <p:spPr>
          <a:xfrm>
            <a:off x="4798950" y="516850"/>
            <a:ext cx="472800" cy="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36"/>
          <p:cNvCxnSpPr>
            <a:stCxn id="595" idx="4"/>
            <a:endCxn id="598" idx="0"/>
          </p:cNvCxnSpPr>
          <p:nvPr/>
        </p:nvCxnSpPr>
        <p:spPr>
          <a:xfrm>
            <a:off x="3645425" y="73930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36"/>
          <p:cNvCxnSpPr>
            <a:stCxn id="596" idx="4"/>
            <a:endCxn id="599" idx="0"/>
          </p:cNvCxnSpPr>
          <p:nvPr/>
        </p:nvCxnSpPr>
        <p:spPr>
          <a:xfrm>
            <a:off x="4572000" y="73930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36"/>
          <p:cNvCxnSpPr>
            <a:stCxn id="597" idx="4"/>
            <a:endCxn id="600" idx="0"/>
          </p:cNvCxnSpPr>
          <p:nvPr/>
        </p:nvCxnSpPr>
        <p:spPr>
          <a:xfrm>
            <a:off x="5498575" y="73930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36"/>
          <p:cNvCxnSpPr>
            <a:stCxn id="598" idx="6"/>
            <a:endCxn id="599" idx="2"/>
          </p:cNvCxnSpPr>
          <p:nvPr/>
        </p:nvCxnSpPr>
        <p:spPr>
          <a:xfrm>
            <a:off x="3872375" y="1203175"/>
            <a:ext cx="472800" cy="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36"/>
          <p:cNvCxnSpPr>
            <a:stCxn id="599" idx="6"/>
            <a:endCxn id="600" idx="2"/>
          </p:cNvCxnSpPr>
          <p:nvPr/>
        </p:nvCxnSpPr>
        <p:spPr>
          <a:xfrm>
            <a:off x="4798950" y="1203175"/>
            <a:ext cx="472800" cy="0"/>
          </a:xfrm>
          <a:prstGeom prst="straightConnector1">
            <a:avLst/>
          </a:prstGeom>
          <a:noFill/>
          <a:ln w="9525" cap="flat" cmpd="sng">
            <a:solidFill>
              <a:schemeClr val="dk2"/>
            </a:solidFill>
            <a:prstDash val="solid"/>
            <a:round/>
            <a:headEnd type="none" w="med" len="med"/>
            <a:tailEnd type="none" w="med" len="med"/>
          </a:ln>
        </p:spPr>
      </p:cxnSp>
      <p:sp>
        <p:nvSpPr>
          <p:cNvPr id="608" name="Google Shape;608;p36"/>
          <p:cNvSpPr txBox="1"/>
          <p:nvPr/>
        </p:nvSpPr>
        <p:spPr>
          <a:xfrm>
            <a:off x="3982850" y="211825"/>
            <a:ext cx="46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8</a:t>
            </a:r>
            <a:endParaRPr sz="1200">
              <a:latin typeface="Lato"/>
              <a:ea typeface="Lato"/>
              <a:cs typeface="Lato"/>
              <a:sym typeface="Lato"/>
            </a:endParaRPr>
          </a:p>
        </p:txBody>
      </p:sp>
      <p:sp>
        <p:nvSpPr>
          <p:cNvPr id="609" name="Google Shape;609;p36"/>
          <p:cNvSpPr txBox="1"/>
          <p:nvPr/>
        </p:nvSpPr>
        <p:spPr>
          <a:xfrm>
            <a:off x="3982850" y="897625"/>
            <a:ext cx="46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8</a:t>
            </a:r>
            <a:endParaRPr sz="1200">
              <a:latin typeface="Lato"/>
              <a:ea typeface="Lato"/>
              <a:cs typeface="Lato"/>
              <a:sym typeface="Lato"/>
            </a:endParaRPr>
          </a:p>
        </p:txBody>
      </p:sp>
      <p:sp>
        <p:nvSpPr>
          <p:cNvPr id="610" name="Google Shape;610;p36"/>
          <p:cNvSpPr txBox="1"/>
          <p:nvPr/>
        </p:nvSpPr>
        <p:spPr>
          <a:xfrm>
            <a:off x="4917313" y="897625"/>
            <a:ext cx="46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8</a:t>
            </a:r>
            <a:endParaRPr sz="1200">
              <a:latin typeface="Lato"/>
              <a:ea typeface="Lato"/>
              <a:cs typeface="Lato"/>
              <a:sym typeface="Lato"/>
            </a:endParaRPr>
          </a:p>
        </p:txBody>
      </p:sp>
      <p:sp>
        <p:nvSpPr>
          <p:cNvPr id="611" name="Google Shape;611;p36"/>
          <p:cNvSpPr txBox="1"/>
          <p:nvPr/>
        </p:nvSpPr>
        <p:spPr>
          <a:xfrm>
            <a:off x="4917325" y="218200"/>
            <a:ext cx="46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8</a:t>
            </a:r>
            <a:endParaRPr sz="1200">
              <a:latin typeface="Lato"/>
              <a:ea typeface="Lato"/>
              <a:cs typeface="Lato"/>
              <a:sym typeface="Lato"/>
            </a:endParaRPr>
          </a:p>
        </p:txBody>
      </p:sp>
      <p:sp>
        <p:nvSpPr>
          <p:cNvPr id="612" name="Google Shape;612;p36"/>
          <p:cNvSpPr txBox="1"/>
          <p:nvPr/>
        </p:nvSpPr>
        <p:spPr>
          <a:xfrm>
            <a:off x="3217575" y="675400"/>
            <a:ext cx="5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5.33</a:t>
            </a:r>
            <a:endParaRPr sz="1200">
              <a:latin typeface="Lato"/>
              <a:ea typeface="Lato"/>
              <a:cs typeface="Lato"/>
              <a:sym typeface="Lato"/>
            </a:endParaRPr>
          </a:p>
        </p:txBody>
      </p:sp>
      <p:sp>
        <p:nvSpPr>
          <p:cNvPr id="613" name="Google Shape;613;p36"/>
          <p:cNvSpPr txBox="1"/>
          <p:nvPr/>
        </p:nvSpPr>
        <p:spPr>
          <a:xfrm>
            <a:off x="5427375" y="675400"/>
            <a:ext cx="5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5.33</a:t>
            </a:r>
            <a:endParaRPr sz="1200">
              <a:latin typeface="Lato"/>
              <a:ea typeface="Lato"/>
              <a:cs typeface="Lato"/>
              <a:sym typeface="Lato"/>
            </a:endParaRPr>
          </a:p>
        </p:txBody>
      </p:sp>
      <p:sp>
        <p:nvSpPr>
          <p:cNvPr id="614" name="Google Shape;614;p36"/>
          <p:cNvSpPr txBox="1"/>
          <p:nvPr/>
        </p:nvSpPr>
        <p:spPr>
          <a:xfrm>
            <a:off x="4512975" y="675400"/>
            <a:ext cx="5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7.34</a:t>
            </a:r>
            <a:endParaRPr sz="1200">
              <a:latin typeface="Lato"/>
              <a:ea typeface="Lato"/>
              <a:cs typeface="Lato"/>
              <a:sym typeface="Lato"/>
            </a:endParaRPr>
          </a:p>
        </p:txBody>
      </p:sp>
      <p:sp>
        <p:nvSpPr>
          <p:cNvPr id="615" name="Google Shape;615;p36"/>
          <p:cNvSpPr/>
          <p:nvPr/>
        </p:nvSpPr>
        <p:spPr>
          <a:xfrm>
            <a:off x="4295750" y="1797400"/>
            <a:ext cx="522300" cy="7797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3406850" y="29294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617" name="Google Shape;617;p36"/>
          <p:cNvSpPr/>
          <p:nvPr/>
        </p:nvSpPr>
        <p:spPr>
          <a:xfrm>
            <a:off x="4333425" y="29294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618" name="Google Shape;618;p36"/>
          <p:cNvSpPr/>
          <p:nvPr/>
        </p:nvSpPr>
        <p:spPr>
          <a:xfrm>
            <a:off x="5260000" y="2929450"/>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619" name="Google Shape;619;p36"/>
          <p:cNvSpPr/>
          <p:nvPr/>
        </p:nvSpPr>
        <p:spPr>
          <a:xfrm>
            <a:off x="3406850" y="36157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
        <p:nvSpPr>
          <p:cNvPr id="620" name="Google Shape;620;p36"/>
          <p:cNvSpPr/>
          <p:nvPr/>
        </p:nvSpPr>
        <p:spPr>
          <a:xfrm>
            <a:off x="4333425" y="36157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a:t>
            </a:r>
            <a:endParaRPr/>
          </a:p>
        </p:txBody>
      </p:sp>
      <p:sp>
        <p:nvSpPr>
          <p:cNvPr id="621" name="Google Shape;621;p36"/>
          <p:cNvSpPr/>
          <p:nvPr/>
        </p:nvSpPr>
        <p:spPr>
          <a:xfrm>
            <a:off x="5260000" y="3615775"/>
            <a:ext cx="453900" cy="444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F</a:t>
            </a:r>
            <a:endParaRPr/>
          </a:p>
        </p:txBody>
      </p:sp>
      <p:cxnSp>
        <p:nvCxnSpPr>
          <p:cNvPr id="622" name="Google Shape;622;p36"/>
          <p:cNvCxnSpPr>
            <a:stCxn id="616" idx="6"/>
            <a:endCxn id="617" idx="2"/>
          </p:cNvCxnSpPr>
          <p:nvPr/>
        </p:nvCxnSpPr>
        <p:spPr>
          <a:xfrm>
            <a:off x="3860750" y="3151900"/>
            <a:ext cx="472800" cy="0"/>
          </a:xfrm>
          <a:prstGeom prst="straightConnector1">
            <a:avLst/>
          </a:prstGeom>
          <a:noFill/>
          <a:ln w="9525" cap="flat" cmpd="sng">
            <a:solidFill>
              <a:schemeClr val="dk2"/>
            </a:solidFill>
            <a:prstDash val="solid"/>
            <a:round/>
            <a:headEnd type="none" w="med" len="med"/>
            <a:tailEnd type="none" w="med" len="med"/>
          </a:ln>
        </p:spPr>
      </p:cxnSp>
      <p:cxnSp>
        <p:nvCxnSpPr>
          <p:cNvPr id="623" name="Google Shape;623;p36"/>
          <p:cNvCxnSpPr>
            <a:stCxn id="617" idx="6"/>
            <a:endCxn id="618" idx="2"/>
          </p:cNvCxnSpPr>
          <p:nvPr/>
        </p:nvCxnSpPr>
        <p:spPr>
          <a:xfrm>
            <a:off x="4787325" y="3151900"/>
            <a:ext cx="472800" cy="0"/>
          </a:xfrm>
          <a:prstGeom prst="straightConnector1">
            <a:avLst/>
          </a:prstGeom>
          <a:noFill/>
          <a:ln w="9525" cap="flat" cmpd="sng">
            <a:solidFill>
              <a:schemeClr val="dk2"/>
            </a:solidFill>
            <a:prstDash val="solid"/>
            <a:round/>
            <a:headEnd type="none" w="med" len="med"/>
            <a:tailEnd type="none" w="med" len="med"/>
          </a:ln>
        </p:spPr>
      </p:cxnSp>
      <p:cxnSp>
        <p:nvCxnSpPr>
          <p:cNvPr id="624" name="Google Shape;624;p36"/>
          <p:cNvCxnSpPr>
            <a:stCxn id="616" idx="4"/>
            <a:endCxn id="619" idx="0"/>
          </p:cNvCxnSpPr>
          <p:nvPr/>
        </p:nvCxnSpPr>
        <p:spPr>
          <a:xfrm>
            <a:off x="3633800" y="337435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625" name="Google Shape;625;p36"/>
          <p:cNvCxnSpPr>
            <a:stCxn id="617" idx="4"/>
            <a:endCxn id="620" idx="0"/>
          </p:cNvCxnSpPr>
          <p:nvPr/>
        </p:nvCxnSpPr>
        <p:spPr>
          <a:xfrm>
            <a:off x="4560375" y="337435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626" name="Google Shape;626;p36"/>
          <p:cNvCxnSpPr>
            <a:stCxn id="618" idx="4"/>
            <a:endCxn id="621" idx="0"/>
          </p:cNvCxnSpPr>
          <p:nvPr/>
        </p:nvCxnSpPr>
        <p:spPr>
          <a:xfrm>
            <a:off x="5486950" y="3374350"/>
            <a:ext cx="0" cy="2415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36"/>
          <p:cNvCxnSpPr>
            <a:stCxn id="619" idx="6"/>
            <a:endCxn id="620" idx="2"/>
          </p:cNvCxnSpPr>
          <p:nvPr/>
        </p:nvCxnSpPr>
        <p:spPr>
          <a:xfrm>
            <a:off x="3860750" y="3838225"/>
            <a:ext cx="472800" cy="0"/>
          </a:xfrm>
          <a:prstGeom prst="straightConnector1">
            <a:avLst/>
          </a:prstGeom>
          <a:noFill/>
          <a:ln w="9525" cap="flat" cmpd="sng">
            <a:solidFill>
              <a:schemeClr val="dk2"/>
            </a:solidFill>
            <a:prstDash val="solid"/>
            <a:round/>
            <a:headEnd type="none" w="med" len="med"/>
            <a:tailEnd type="none" w="med" len="med"/>
          </a:ln>
        </p:spPr>
      </p:cxnSp>
      <p:cxnSp>
        <p:nvCxnSpPr>
          <p:cNvPr id="628" name="Google Shape;628;p36"/>
          <p:cNvCxnSpPr>
            <a:stCxn id="620" idx="6"/>
            <a:endCxn id="621" idx="2"/>
          </p:cNvCxnSpPr>
          <p:nvPr/>
        </p:nvCxnSpPr>
        <p:spPr>
          <a:xfrm>
            <a:off x="4787325" y="3838225"/>
            <a:ext cx="472800" cy="0"/>
          </a:xfrm>
          <a:prstGeom prst="straightConnector1">
            <a:avLst/>
          </a:prstGeom>
          <a:noFill/>
          <a:ln w="9525" cap="flat" cmpd="sng">
            <a:solidFill>
              <a:schemeClr val="dk2"/>
            </a:solidFill>
            <a:prstDash val="solid"/>
            <a:round/>
            <a:headEnd type="none" w="med" len="med"/>
            <a:tailEnd type="none" w="med" len="med"/>
          </a:ln>
        </p:spPr>
      </p:cxnSp>
      <p:sp>
        <p:nvSpPr>
          <p:cNvPr id="629" name="Google Shape;629;p36"/>
          <p:cNvSpPr txBox="1"/>
          <p:nvPr/>
        </p:nvSpPr>
        <p:spPr>
          <a:xfrm>
            <a:off x="3971225" y="2846875"/>
            <a:ext cx="46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4</a:t>
            </a:r>
            <a:endParaRPr sz="1200">
              <a:latin typeface="Lato"/>
              <a:ea typeface="Lato"/>
              <a:cs typeface="Lato"/>
              <a:sym typeface="Lato"/>
            </a:endParaRPr>
          </a:p>
        </p:txBody>
      </p:sp>
      <p:sp>
        <p:nvSpPr>
          <p:cNvPr id="630" name="Google Shape;630;p36"/>
          <p:cNvSpPr txBox="1"/>
          <p:nvPr/>
        </p:nvSpPr>
        <p:spPr>
          <a:xfrm>
            <a:off x="3971225" y="3532675"/>
            <a:ext cx="46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4</a:t>
            </a:r>
            <a:endParaRPr sz="1200">
              <a:latin typeface="Lato"/>
              <a:ea typeface="Lato"/>
              <a:cs typeface="Lato"/>
              <a:sym typeface="Lato"/>
            </a:endParaRPr>
          </a:p>
        </p:txBody>
      </p:sp>
      <p:sp>
        <p:nvSpPr>
          <p:cNvPr id="631" name="Google Shape;631;p36"/>
          <p:cNvSpPr txBox="1"/>
          <p:nvPr/>
        </p:nvSpPr>
        <p:spPr>
          <a:xfrm>
            <a:off x="4905688" y="3532675"/>
            <a:ext cx="46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4</a:t>
            </a:r>
            <a:endParaRPr sz="1200">
              <a:latin typeface="Lato"/>
              <a:ea typeface="Lato"/>
              <a:cs typeface="Lato"/>
              <a:sym typeface="Lato"/>
            </a:endParaRPr>
          </a:p>
        </p:txBody>
      </p:sp>
      <p:sp>
        <p:nvSpPr>
          <p:cNvPr id="632" name="Google Shape;632;p36"/>
          <p:cNvSpPr txBox="1"/>
          <p:nvPr/>
        </p:nvSpPr>
        <p:spPr>
          <a:xfrm>
            <a:off x="4905700" y="2853250"/>
            <a:ext cx="46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4</a:t>
            </a:r>
            <a:endParaRPr sz="1200">
              <a:latin typeface="Lato"/>
              <a:ea typeface="Lato"/>
              <a:cs typeface="Lato"/>
              <a:sym typeface="Lato"/>
            </a:endParaRPr>
          </a:p>
        </p:txBody>
      </p:sp>
      <p:sp>
        <p:nvSpPr>
          <p:cNvPr id="633" name="Google Shape;633;p36"/>
          <p:cNvSpPr txBox="1"/>
          <p:nvPr/>
        </p:nvSpPr>
        <p:spPr>
          <a:xfrm>
            <a:off x="3205950" y="3310450"/>
            <a:ext cx="5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2.67</a:t>
            </a:r>
            <a:endParaRPr sz="1200">
              <a:latin typeface="Lato"/>
              <a:ea typeface="Lato"/>
              <a:cs typeface="Lato"/>
              <a:sym typeface="Lato"/>
            </a:endParaRPr>
          </a:p>
        </p:txBody>
      </p:sp>
      <p:sp>
        <p:nvSpPr>
          <p:cNvPr id="634" name="Google Shape;634;p36"/>
          <p:cNvSpPr txBox="1"/>
          <p:nvPr/>
        </p:nvSpPr>
        <p:spPr>
          <a:xfrm>
            <a:off x="5415750" y="3310450"/>
            <a:ext cx="5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2.67</a:t>
            </a:r>
            <a:endParaRPr sz="1200">
              <a:latin typeface="Lato"/>
              <a:ea typeface="Lato"/>
              <a:cs typeface="Lato"/>
              <a:sym typeface="Lato"/>
            </a:endParaRPr>
          </a:p>
        </p:txBody>
      </p:sp>
      <p:sp>
        <p:nvSpPr>
          <p:cNvPr id="635" name="Google Shape;635;p36"/>
          <p:cNvSpPr txBox="1"/>
          <p:nvPr/>
        </p:nvSpPr>
        <p:spPr>
          <a:xfrm>
            <a:off x="4501350" y="3310450"/>
            <a:ext cx="5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3.67</a:t>
            </a:r>
            <a:endParaRPr sz="1200">
              <a:latin typeface="Lato"/>
              <a:ea typeface="Lato"/>
              <a:cs typeface="Lato"/>
              <a:sym typeface="Lato"/>
            </a:endParaRPr>
          </a:p>
        </p:txBody>
      </p:sp>
      <p:sp>
        <p:nvSpPr>
          <p:cNvPr id="636" name="Google Shape;636;p36"/>
          <p:cNvSpPr txBox="1"/>
          <p:nvPr/>
        </p:nvSpPr>
        <p:spPr>
          <a:xfrm>
            <a:off x="4890600" y="1701763"/>
            <a:ext cx="1810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Because this is an undirected graph, we divide by 2</a:t>
            </a:r>
            <a:endParaRPr>
              <a:latin typeface="Lato"/>
              <a:ea typeface="Lato"/>
              <a:cs typeface="Lato"/>
              <a:sym typeface="Lato"/>
            </a:endParaRPr>
          </a:p>
        </p:txBody>
      </p:sp>
      <p:cxnSp>
        <p:nvCxnSpPr>
          <p:cNvPr id="637" name="Google Shape;637;p36"/>
          <p:cNvCxnSpPr/>
          <p:nvPr/>
        </p:nvCxnSpPr>
        <p:spPr>
          <a:xfrm rot="10800000" flipH="1">
            <a:off x="3860750" y="3151600"/>
            <a:ext cx="474600" cy="300"/>
          </a:xfrm>
          <a:prstGeom prst="straightConnector1">
            <a:avLst/>
          </a:prstGeom>
          <a:noFill/>
          <a:ln w="38100" cap="flat" cmpd="sng">
            <a:solidFill>
              <a:srgbClr val="FF0000"/>
            </a:solidFill>
            <a:prstDash val="solid"/>
            <a:round/>
            <a:headEnd type="none" w="med" len="med"/>
            <a:tailEnd type="none" w="med" len="med"/>
          </a:ln>
        </p:spPr>
      </p:cxnSp>
      <p:cxnSp>
        <p:nvCxnSpPr>
          <p:cNvPr id="638" name="Google Shape;638;p36"/>
          <p:cNvCxnSpPr/>
          <p:nvPr/>
        </p:nvCxnSpPr>
        <p:spPr>
          <a:xfrm rot="10800000" flipH="1">
            <a:off x="4787325" y="3151600"/>
            <a:ext cx="473700" cy="300"/>
          </a:xfrm>
          <a:prstGeom prst="straightConnector1">
            <a:avLst/>
          </a:prstGeom>
          <a:noFill/>
          <a:ln w="38100" cap="flat" cmpd="sng">
            <a:solidFill>
              <a:srgbClr val="FF0000"/>
            </a:solidFill>
            <a:prstDash val="solid"/>
            <a:round/>
            <a:headEnd type="none" w="med" len="med"/>
            <a:tailEnd type="none" w="med" len="med"/>
          </a:ln>
        </p:spPr>
      </p:cxnSp>
      <p:cxnSp>
        <p:nvCxnSpPr>
          <p:cNvPr id="639" name="Google Shape;639;p36"/>
          <p:cNvCxnSpPr/>
          <p:nvPr/>
        </p:nvCxnSpPr>
        <p:spPr>
          <a:xfrm rot="10800000" flipH="1">
            <a:off x="3860750" y="3833725"/>
            <a:ext cx="466500" cy="4500"/>
          </a:xfrm>
          <a:prstGeom prst="straightConnector1">
            <a:avLst/>
          </a:prstGeom>
          <a:noFill/>
          <a:ln w="38100" cap="flat" cmpd="sng">
            <a:solidFill>
              <a:srgbClr val="FF0000"/>
            </a:solidFill>
            <a:prstDash val="solid"/>
            <a:round/>
            <a:headEnd type="none" w="med" len="med"/>
            <a:tailEnd type="none" w="med" len="med"/>
          </a:ln>
        </p:spPr>
      </p:cxnSp>
      <p:cxnSp>
        <p:nvCxnSpPr>
          <p:cNvPr id="640" name="Google Shape;640;p36"/>
          <p:cNvCxnSpPr/>
          <p:nvPr/>
        </p:nvCxnSpPr>
        <p:spPr>
          <a:xfrm rot="10800000" flipH="1">
            <a:off x="4787325" y="3833725"/>
            <a:ext cx="489900" cy="45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5"/>
                                        </p:tgtEl>
                                        <p:attrNameLst>
                                          <p:attrName>style.visibility</p:attrName>
                                        </p:attrNameLst>
                                      </p:cBhvr>
                                      <p:to>
                                        <p:strVal val="visible"/>
                                      </p:to>
                                    </p:set>
                                    <p:animEffect transition="in" filter="fade">
                                      <p:cBhvr>
                                        <p:cTn id="7" dur="1000"/>
                                        <p:tgtEl>
                                          <p:spTgt spid="595"/>
                                        </p:tgtEl>
                                      </p:cBhvr>
                                    </p:animEffect>
                                  </p:childTnLst>
                                </p:cTn>
                              </p:par>
                              <p:par>
                                <p:cTn id="8" presetID="10" presetClass="entr" presetSubtype="0" fill="hold" nodeType="withEffect">
                                  <p:stCondLst>
                                    <p:cond delay="0"/>
                                  </p:stCondLst>
                                  <p:childTnLst>
                                    <p:set>
                                      <p:cBhvr>
                                        <p:cTn id="9" dur="1" fill="hold">
                                          <p:stCondLst>
                                            <p:cond delay="0"/>
                                          </p:stCondLst>
                                        </p:cTn>
                                        <p:tgtEl>
                                          <p:spTgt spid="596"/>
                                        </p:tgtEl>
                                        <p:attrNameLst>
                                          <p:attrName>style.visibility</p:attrName>
                                        </p:attrNameLst>
                                      </p:cBhvr>
                                      <p:to>
                                        <p:strVal val="visible"/>
                                      </p:to>
                                    </p:set>
                                    <p:animEffect transition="in" filter="fade">
                                      <p:cBhvr>
                                        <p:cTn id="10" dur="1000"/>
                                        <p:tgtEl>
                                          <p:spTgt spid="596"/>
                                        </p:tgtEl>
                                      </p:cBhvr>
                                    </p:animEffect>
                                  </p:childTnLst>
                                </p:cTn>
                              </p:par>
                              <p:par>
                                <p:cTn id="11" presetID="10" presetClass="entr" presetSubtype="0" fill="hold" nodeType="withEffect">
                                  <p:stCondLst>
                                    <p:cond delay="0"/>
                                  </p:stCondLst>
                                  <p:childTnLst>
                                    <p:set>
                                      <p:cBhvr>
                                        <p:cTn id="12" dur="1" fill="hold">
                                          <p:stCondLst>
                                            <p:cond delay="0"/>
                                          </p:stCondLst>
                                        </p:cTn>
                                        <p:tgtEl>
                                          <p:spTgt spid="597"/>
                                        </p:tgtEl>
                                        <p:attrNameLst>
                                          <p:attrName>style.visibility</p:attrName>
                                        </p:attrNameLst>
                                      </p:cBhvr>
                                      <p:to>
                                        <p:strVal val="visible"/>
                                      </p:to>
                                    </p:set>
                                    <p:animEffect transition="in" filter="fade">
                                      <p:cBhvr>
                                        <p:cTn id="13" dur="1000"/>
                                        <p:tgtEl>
                                          <p:spTgt spid="597"/>
                                        </p:tgtEl>
                                      </p:cBhvr>
                                    </p:animEffect>
                                  </p:childTnLst>
                                </p:cTn>
                              </p:par>
                              <p:par>
                                <p:cTn id="14" presetID="10" presetClass="entr" presetSubtype="0" fill="hold" nodeType="withEffect">
                                  <p:stCondLst>
                                    <p:cond delay="0"/>
                                  </p:stCondLst>
                                  <p:childTnLst>
                                    <p:set>
                                      <p:cBhvr>
                                        <p:cTn id="15" dur="1" fill="hold">
                                          <p:stCondLst>
                                            <p:cond delay="0"/>
                                          </p:stCondLst>
                                        </p:cTn>
                                        <p:tgtEl>
                                          <p:spTgt spid="598"/>
                                        </p:tgtEl>
                                        <p:attrNameLst>
                                          <p:attrName>style.visibility</p:attrName>
                                        </p:attrNameLst>
                                      </p:cBhvr>
                                      <p:to>
                                        <p:strVal val="visible"/>
                                      </p:to>
                                    </p:set>
                                    <p:animEffect transition="in" filter="fade">
                                      <p:cBhvr>
                                        <p:cTn id="16" dur="1000"/>
                                        <p:tgtEl>
                                          <p:spTgt spid="598"/>
                                        </p:tgtEl>
                                      </p:cBhvr>
                                    </p:animEffect>
                                  </p:childTnLst>
                                </p:cTn>
                              </p:par>
                              <p:par>
                                <p:cTn id="17" presetID="10" presetClass="entr" presetSubtype="0" fill="hold" nodeType="withEffect">
                                  <p:stCondLst>
                                    <p:cond delay="0"/>
                                  </p:stCondLst>
                                  <p:childTnLst>
                                    <p:set>
                                      <p:cBhvr>
                                        <p:cTn id="18" dur="1" fill="hold">
                                          <p:stCondLst>
                                            <p:cond delay="0"/>
                                          </p:stCondLst>
                                        </p:cTn>
                                        <p:tgtEl>
                                          <p:spTgt spid="599"/>
                                        </p:tgtEl>
                                        <p:attrNameLst>
                                          <p:attrName>style.visibility</p:attrName>
                                        </p:attrNameLst>
                                      </p:cBhvr>
                                      <p:to>
                                        <p:strVal val="visible"/>
                                      </p:to>
                                    </p:set>
                                    <p:animEffect transition="in" filter="fade">
                                      <p:cBhvr>
                                        <p:cTn id="19" dur="1000"/>
                                        <p:tgtEl>
                                          <p:spTgt spid="599"/>
                                        </p:tgtEl>
                                      </p:cBhvr>
                                    </p:animEffect>
                                  </p:childTnLst>
                                </p:cTn>
                              </p:par>
                              <p:par>
                                <p:cTn id="20" presetID="10" presetClass="entr" presetSubtype="0" fill="hold" nodeType="withEffect">
                                  <p:stCondLst>
                                    <p:cond delay="0"/>
                                  </p:stCondLst>
                                  <p:childTnLst>
                                    <p:set>
                                      <p:cBhvr>
                                        <p:cTn id="21" dur="1" fill="hold">
                                          <p:stCondLst>
                                            <p:cond delay="0"/>
                                          </p:stCondLst>
                                        </p:cTn>
                                        <p:tgtEl>
                                          <p:spTgt spid="600"/>
                                        </p:tgtEl>
                                        <p:attrNameLst>
                                          <p:attrName>style.visibility</p:attrName>
                                        </p:attrNameLst>
                                      </p:cBhvr>
                                      <p:to>
                                        <p:strVal val="visible"/>
                                      </p:to>
                                    </p:set>
                                    <p:animEffect transition="in" filter="fade">
                                      <p:cBhvr>
                                        <p:cTn id="22" dur="1000"/>
                                        <p:tgtEl>
                                          <p:spTgt spid="600"/>
                                        </p:tgtEl>
                                      </p:cBhvr>
                                    </p:animEffect>
                                  </p:childTnLst>
                                </p:cTn>
                              </p:par>
                              <p:par>
                                <p:cTn id="23" presetID="10" presetClass="entr" presetSubtype="0" fill="hold" nodeType="withEffect">
                                  <p:stCondLst>
                                    <p:cond delay="0"/>
                                  </p:stCondLst>
                                  <p:childTnLst>
                                    <p:set>
                                      <p:cBhvr>
                                        <p:cTn id="24" dur="1" fill="hold">
                                          <p:stCondLst>
                                            <p:cond delay="0"/>
                                          </p:stCondLst>
                                        </p:cTn>
                                        <p:tgtEl>
                                          <p:spTgt spid="601"/>
                                        </p:tgtEl>
                                        <p:attrNameLst>
                                          <p:attrName>style.visibility</p:attrName>
                                        </p:attrNameLst>
                                      </p:cBhvr>
                                      <p:to>
                                        <p:strVal val="visible"/>
                                      </p:to>
                                    </p:set>
                                    <p:animEffect transition="in" filter="fade">
                                      <p:cBhvr>
                                        <p:cTn id="25" dur="1000"/>
                                        <p:tgtEl>
                                          <p:spTgt spid="601"/>
                                        </p:tgtEl>
                                      </p:cBhvr>
                                    </p:animEffect>
                                  </p:childTnLst>
                                </p:cTn>
                              </p:par>
                              <p:par>
                                <p:cTn id="26" presetID="10" presetClass="entr" presetSubtype="0" fill="hold" nodeType="withEffect">
                                  <p:stCondLst>
                                    <p:cond delay="0"/>
                                  </p:stCondLst>
                                  <p:childTnLst>
                                    <p:set>
                                      <p:cBhvr>
                                        <p:cTn id="27" dur="1" fill="hold">
                                          <p:stCondLst>
                                            <p:cond delay="0"/>
                                          </p:stCondLst>
                                        </p:cTn>
                                        <p:tgtEl>
                                          <p:spTgt spid="602"/>
                                        </p:tgtEl>
                                        <p:attrNameLst>
                                          <p:attrName>style.visibility</p:attrName>
                                        </p:attrNameLst>
                                      </p:cBhvr>
                                      <p:to>
                                        <p:strVal val="visible"/>
                                      </p:to>
                                    </p:set>
                                    <p:animEffect transition="in" filter="fade">
                                      <p:cBhvr>
                                        <p:cTn id="28" dur="1000"/>
                                        <p:tgtEl>
                                          <p:spTgt spid="602"/>
                                        </p:tgtEl>
                                      </p:cBhvr>
                                    </p:animEffect>
                                  </p:childTnLst>
                                </p:cTn>
                              </p:par>
                              <p:par>
                                <p:cTn id="29" presetID="10" presetClass="entr" presetSubtype="0" fill="hold" nodeType="withEffect">
                                  <p:stCondLst>
                                    <p:cond delay="0"/>
                                  </p:stCondLst>
                                  <p:childTnLst>
                                    <p:set>
                                      <p:cBhvr>
                                        <p:cTn id="30" dur="1" fill="hold">
                                          <p:stCondLst>
                                            <p:cond delay="0"/>
                                          </p:stCondLst>
                                        </p:cTn>
                                        <p:tgtEl>
                                          <p:spTgt spid="603"/>
                                        </p:tgtEl>
                                        <p:attrNameLst>
                                          <p:attrName>style.visibility</p:attrName>
                                        </p:attrNameLst>
                                      </p:cBhvr>
                                      <p:to>
                                        <p:strVal val="visible"/>
                                      </p:to>
                                    </p:set>
                                    <p:animEffect transition="in" filter="fade">
                                      <p:cBhvr>
                                        <p:cTn id="31" dur="1000"/>
                                        <p:tgtEl>
                                          <p:spTgt spid="603"/>
                                        </p:tgtEl>
                                      </p:cBhvr>
                                    </p:animEffect>
                                  </p:childTnLst>
                                </p:cTn>
                              </p:par>
                              <p:par>
                                <p:cTn id="32" presetID="10" presetClass="entr" presetSubtype="0" fill="hold" nodeType="withEffect">
                                  <p:stCondLst>
                                    <p:cond delay="0"/>
                                  </p:stCondLst>
                                  <p:childTnLst>
                                    <p:set>
                                      <p:cBhvr>
                                        <p:cTn id="33" dur="1" fill="hold">
                                          <p:stCondLst>
                                            <p:cond delay="0"/>
                                          </p:stCondLst>
                                        </p:cTn>
                                        <p:tgtEl>
                                          <p:spTgt spid="604"/>
                                        </p:tgtEl>
                                        <p:attrNameLst>
                                          <p:attrName>style.visibility</p:attrName>
                                        </p:attrNameLst>
                                      </p:cBhvr>
                                      <p:to>
                                        <p:strVal val="visible"/>
                                      </p:to>
                                    </p:set>
                                    <p:animEffect transition="in" filter="fade">
                                      <p:cBhvr>
                                        <p:cTn id="34" dur="1000"/>
                                        <p:tgtEl>
                                          <p:spTgt spid="604"/>
                                        </p:tgtEl>
                                      </p:cBhvr>
                                    </p:animEffect>
                                  </p:childTnLst>
                                </p:cTn>
                              </p:par>
                              <p:par>
                                <p:cTn id="35" presetID="10" presetClass="entr" presetSubtype="0" fill="hold" nodeType="withEffect">
                                  <p:stCondLst>
                                    <p:cond delay="0"/>
                                  </p:stCondLst>
                                  <p:childTnLst>
                                    <p:set>
                                      <p:cBhvr>
                                        <p:cTn id="36" dur="1" fill="hold">
                                          <p:stCondLst>
                                            <p:cond delay="0"/>
                                          </p:stCondLst>
                                        </p:cTn>
                                        <p:tgtEl>
                                          <p:spTgt spid="605"/>
                                        </p:tgtEl>
                                        <p:attrNameLst>
                                          <p:attrName>style.visibility</p:attrName>
                                        </p:attrNameLst>
                                      </p:cBhvr>
                                      <p:to>
                                        <p:strVal val="visible"/>
                                      </p:to>
                                    </p:set>
                                    <p:animEffect transition="in" filter="fade">
                                      <p:cBhvr>
                                        <p:cTn id="37" dur="1000"/>
                                        <p:tgtEl>
                                          <p:spTgt spid="605"/>
                                        </p:tgtEl>
                                      </p:cBhvr>
                                    </p:animEffect>
                                  </p:childTnLst>
                                </p:cTn>
                              </p:par>
                              <p:par>
                                <p:cTn id="38" presetID="10" presetClass="entr" presetSubtype="0" fill="hold" nodeType="withEffect">
                                  <p:stCondLst>
                                    <p:cond delay="0"/>
                                  </p:stCondLst>
                                  <p:childTnLst>
                                    <p:set>
                                      <p:cBhvr>
                                        <p:cTn id="39" dur="1" fill="hold">
                                          <p:stCondLst>
                                            <p:cond delay="0"/>
                                          </p:stCondLst>
                                        </p:cTn>
                                        <p:tgtEl>
                                          <p:spTgt spid="606"/>
                                        </p:tgtEl>
                                        <p:attrNameLst>
                                          <p:attrName>style.visibility</p:attrName>
                                        </p:attrNameLst>
                                      </p:cBhvr>
                                      <p:to>
                                        <p:strVal val="visible"/>
                                      </p:to>
                                    </p:set>
                                    <p:animEffect transition="in" filter="fade">
                                      <p:cBhvr>
                                        <p:cTn id="40" dur="1000"/>
                                        <p:tgtEl>
                                          <p:spTgt spid="606"/>
                                        </p:tgtEl>
                                      </p:cBhvr>
                                    </p:animEffect>
                                  </p:childTnLst>
                                </p:cTn>
                              </p:par>
                              <p:par>
                                <p:cTn id="41" presetID="10" presetClass="entr" presetSubtype="0" fill="hold" nodeType="withEffect">
                                  <p:stCondLst>
                                    <p:cond delay="0"/>
                                  </p:stCondLst>
                                  <p:childTnLst>
                                    <p:set>
                                      <p:cBhvr>
                                        <p:cTn id="42" dur="1" fill="hold">
                                          <p:stCondLst>
                                            <p:cond delay="0"/>
                                          </p:stCondLst>
                                        </p:cTn>
                                        <p:tgtEl>
                                          <p:spTgt spid="607"/>
                                        </p:tgtEl>
                                        <p:attrNameLst>
                                          <p:attrName>style.visibility</p:attrName>
                                        </p:attrNameLst>
                                      </p:cBhvr>
                                      <p:to>
                                        <p:strVal val="visible"/>
                                      </p:to>
                                    </p:set>
                                    <p:animEffect transition="in" filter="fade">
                                      <p:cBhvr>
                                        <p:cTn id="43" dur="1000"/>
                                        <p:tgtEl>
                                          <p:spTgt spid="607"/>
                                        </p:tgtEl>
                                      </p:cBhvr>
                                    </p:animEffect>
                                  </p:childTnLst>
                                </p:cTn>
                              </p:par>
                              <p:par>
                                <p:cTn id="44" presetID="10" presetClass="entr" presetSubtype="0" fill="hold" nodeType="withEffect">
                                  <p:stCondLst>
                                    <p:cond delay="0"/>
                                  </p:stCondLst>
                                  <p:childTnLst>
                                    <p:set>
                                      <p:cBhvr>
                                        <p:cTn id="45" dur="1" fill="hold">
                                          <p:stCondLst>
                                            <p:cond delay="0"/>
                                          </p:stCondLst>
                                        </p:cTn>
                                        <p:tgtEl>
                                          <p:spTgt spid="608"/>
                                        </p:tgtEl>
                                        <p:attrNameLst>
                                          <p:attrName>style.visibility</p:attrName>
                                        </p:attrNameLst>
                                      </p:cBhvr>
                                      <p:to>
                                        <p:strVal val="visible"/>
                                      </p:to>
                                    </p:set>
                                    <p:animEffect transition="in" filter="fade">
                                      <p:cBhvr>
                                        <p:cTn id="46" dur="1000"/>
                                        <p:tgtEl>
                                          <p:spTgt spid="608"/>
                                        </p:tgtEl>
                                      </p:cBhvr>
                                    </p:animEffect>
                                  </p:childTnLst>
                                </p:cTn>
                              </p:par>
                              <p:par>
                                <p:cTn id="47" presetID="10" presetClass="entr" presetSubtype="0" fill="hold" nodeType="withEffect">
                                  <p:stCondLst>
                                    <p:cond delay="0"/>
                                  </p:stCondLst>
                                  <p:childTnLst>
                                    <p:set>
                                      <p:cBhvr>
                                        <p:cTn id="48" dur="1" fill="hold">
                                          <p:stCondLst>
                                            <p:cond delay="0"/>
                                          </p:stCondLst>
                                        </p:cTn>
                                        <p:tgtEl>
                                          <p:spTgt spid="609"/>
                                        </p:tgtEl>
                                        <p:attrNameLst>
                                          <p:attrName>style.visibility</p:attrName>
                                        </p:attrNameLst>
                                      </p:cBhvr>
                                      <p:to>
                                        <p:strVal val="visible"/>
                                      </p:to>
                                    </p:set>
                                    <p:animEffect transition="in" filter="fade">
                                      <p:cBhvr>
                                        <p:cTn id="49" dur="1000"/>
                                        <p:tgtEl>
                                          <p:spTgt spid="609"/>
                                        </p:tgtEl>
                                      </p:cBhvr>
                                    </p:animEffect>
                                  </p:childTnLst>
                                </p:cTn>
                              </p:par>
                              <p:par>
                                <p:cTn id="50" presetID="10" presetClass="entr" presetSubtype="0" fill="hold" nodeType="withEffect">
                                  <p:stCondLst>
                                    <p:cond delay="0"/>
                                  </p:stCondLst>
                                  <p:childTnLst>
                                    <p:set>
                                      <p:cBhvr>
                                        <p:cTn id="51" dur="1" fill="hold">
                                          <p:stCondLst>
                                            <p:cond delay="0"/>
                                          </p:stCondLst>
                                        </p:cTn>
                                        <p:tgtEl>
                                          <p:spTgt spid="610"/>
                                        </p:tgtEl>
                                        <p:attrNameLst>
                                          <p:attrName>style.visibility</p:attrName>
                                        </p:attrNameLst>
                                      </p:cBhvr>
                                      <p:to>
                                        <p:strVal val="visible"/>
                                      </p:to>
                                    </p:set>
                                    <p:animEffect transition="in" filter="fade">
                                      <p:cBhvr>
                                        <p:cTn id="52" dur="1000"/>
                                        <p:tgtEl>
                                          <p:spTgt spid="610"/>
                                        </p:tgtEl>
                                      </p:cBhvr>
                                    </p:animEffect>
                                  </p:childTnLst>
                                </p:cTn>
                              </p:par>
                              <p:par>
                                <p:cTn id="53" presetID="10" presetClass="entr" presetSubtype="0" fill="hold" nodeType="withEffect">
                                  <p:stCondLst>
                                    <p:cond delay="0"/>
                                  </p:stCondLst>
                                  <p:childTnLst>
                                    <p:set>
                                      <p:cBhvr>
                                        <p:cTn id="54" dur="1" fill="hold">
                                          <p:stCondLst>
                                            <p:cond delay="0"/>
                                          </p:stCondLst>
                                        </p:cTn>
                                        <p:tgtEl>
                                          <p:spTgt spid="611"/>
                                        </p:tgtEl>
                                        <p:attrNameLst>
                                          <p:attrName>style.visibility</p:attrName>
                                        </p:attrNameLst>
                                      </p:cBhvr>
                                      <p:to>
                                        <p:strVal val="visible"/>
                                      </p:to>
                                    </p:set>
                                    <p:animEffect transition="in" filter="fade">
                                      <p:cBhvr>
                                        <p:cTn id="55" dur="1000"/>
                                        <p:tgtEl>
                                          <p:spTgt spid="611"/>
                                        </p:tgtEl>
                                      </p:cBhvr>
                                    </p:animEffect>
                                  </p:childTnLst>
                                </p:cTn>
                              </p:par>
                              <p:par>
                                <p:cTn id="56" presetID="10" presetClass="entr" presetSubtype="0" fill="hold" nodeType="withEffect">
                                  <p:stCondLst>
                                    <p:cond delay="0"/>
                                  </p:stCondLst>
                                  <p:childTnLst>
                                    <p:set>
                                      <p:cBhvr>
                                        <p:cTn id="57" dur="1" fill="hold">
                                          <p:stCondLst>
                                            <p:cond delay="0"/>
                                          </p:stCondLst>
                                        </p:cTn>
                                        <p:tgtEl>
                                          <p:spTgt spid="612"/>
                                        </p:tgtEl>
                                        <p:attrNameLst>
                                          <p:attrName>style.visibility</p:attrName>
                                        </p:attrNameLst>
                                      </p:cBhvr>
                                      <p:to>
                                        <p:strVal val="visible"/>
                                      </p:to>
                                    </p:set>
                                    <p:animEffect transition="in" filter="fade">
                                      <p:cBhvr>
                                        <p:cTn id="58" dur="1000"/>
                                        <p:tgtEl>
                                          <p:spTgt spid="612"/>
                                        </p:tgtEl>
                                      </p:cBhvr>
                                    </p:animEffect>
                                  </p:childTnLst>
                                </p:cTn>
                              </p:par>
                              <p:par>
                                <p:cTn id="59" presetID="10" presetClass="entr" presetSubtype="0" fill="hold" nodeType="withEffect">
                                  <p:stCondLst>
                                    <p:cond delay="0"/>
                                  </p:stCondLst>
                                  <p:childTnLst>
                                    <p:set>
                                      <p:cBhvr>
                                        <p:cTn id="60" dur="1" fill="hold">
                                          <p:stCondLst>
                                            <p:cond delay="0"/>
                                          </p:stCondLst>
                                        </p:cTn>
                                        <p:tgtEl>
                                          <p:spTgt spid="613"/>
                                        </p:tgtEl>
                                        <p:attrNameLst>
                                          <p:attrName>style.visibility</p:attrName>
                                        </p:attrNameLst>
                                      </p:cBhvr>
                                      <p:to>
                                        <p:strVal val="visible"/>
                                      </p:to>
                                    </p:set>
                                    <p:animEffect transition="in" filter="fade">
                                      <p:cBhvr>
                                        <p:cTn id="61" dur="1000"/>
                                        <p:tgtEl>
                                          <p:spTgt spid="613"/>
                                        </p:tgtEl>
                                      </p:cBhvr>
                                    </p:animEffect>
                                  </p:childTnLst>
                                </p:cTn>
                              </p:par>
                              <p:par>
                                <p:cTn id="62" presetID="10" presetClass="entr" presetSubtype="0" fill="hold" nodeType="withEffect">
                                  <p:stCondLst>
                                    <p:cond delay="0"/>
                                  </p:stCondLst>
                                  <p:childTnLst>
                                    <p:set>
                                      <p:cBhvr>
                                        <p:cTn id="63" dur="1" fill="hold">
                                          <p:stCondLst>
                                            <p:cond delay="0"/>
                                          </p:stCondLst>
                                        </p:cTn>
                                        <p:tgtEl>
                                          <p:spTgt spid="614"/>
                                        </p:tgtEl>
                                        <p:attrNameLst>
                                          <p:attrName>style.visibility</p:attrName>
                                        </p:attrNameLst>
                                      </p:cBhvr>
                                      <p:to>
                                        <p:strVal val="visible"/>
                                      </p:to>
                                    </p:set>
                                    <p:animEffect transition="in" filter="fade">
                                      <p:cBhvr>
                                        <p:cTn id="64" dur="1000"/>
                                        <p:tgtEl>
                                          <p:spTgt spid="6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15"/>
                                        </p:tgtEl>
                                        <p:attrNameLst>
                                          <p:attrName>style.visibility</p:attrName>
                                        </p:attrNameLst>
                                      </p:cBhvr>
                                      <p:to>
                                        <p:strVal val="visible"/>
                                      </p:to>
                                    </p:set>
                                    <p:animEffect transition="in" filter="fade">
                                      <p:cBhvr>
                                        <p:cTn id="69" dur="1000"/>
                                        <p:tgtEl>
                                          <p:spTgt spid="615"/>
                                        </p:tgtEl>
                                      </p:cBhvr>
                                    </p:animEffect>
                                  </p:childTnLst>
                                </p:cTn>
                              </p:par>
                              <p:par>
                                <p:cTn id="70" presetID="10" presetClass="entr" presetSubtype="0" fill="hold" nodeType="withEffect">
                                  <p:stCondLst>
                                    <p:cond delay="0"/>
                                  </p:stCondLst>
                                  <p:childTnLst>
                                    <p:set>
                                      <p:cBhvr>
                                        <p:cTn id="71" dur="1" fill="hold">
                                          <p:stCondLst>
                                            <p:cond delay="0"/>
                                          </p:stCondLst>
                                        </p:cTn>
                                        <p:tgtEl>
                                          <p:spTgt spid="636"/>
                                        </p:tgtEl>
                                        <p:attrNameLst>
                                          <p:attrName>style.visibility</p:attrName>
                                        </p:attrNameLst>
                                      </p:cBhvr>
                                      <p:to>
                                        <p:strVal val="visible"/>
                                      </p:to>
                                    </p:set>
                                    <p:animEffect transition="in" filter="fade">
                                      <p:cBhvr>
                                        <p:cTn id="72" dur="1000"/>
                                        <p:tgtEl>
                                          <p:spTgt spid="63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16"/>
                                        </p:tgtEl>
                                        <p:attrNameLst>
                                          <p:attrName>style.visibility</p:attrName>
                                        </p:attrNameLst>
                                      </p:cBhvr>
                                      <p:to>
                                        <p:strVal val="visible"/>
                                      </p:to>
                                    </p:set>
                                    <p:animEffect transition="in" filter="fade">
                                      <p:cBhvr>
                                        <p:cTn id="77" dur="1000"/>
                                        <p:tgtEl>
                                          <p:spTgt spid="616"/>
                                        </p:tgtEl>
                                      </p:cBhvr>
                                    </p:animEffect>
                                  </p:childTnLst>
                                </p:cTn>
                              </p:par>
                              <p:par>
                                <p:cTn id="78" presetID="10" presetClass="entr" presetSubtype="0" fill="hold" nodeType="withEffect">
                                  <p:stCondLst>
                                    <p:cond delay="0"/>
                                  </p:stCondLst>
                                  <p:childTnLst>
                                    <p:set>
                                      <p:cBhvr>
                                        <p:cTn id="79" dur="1" fill="hold">
                                          <p:stCondLst>
                                            <p:cond delay="0"/>
                                          </p:stCondLst>
                                        </p:cTn>
                                        <p:tgtEl>
                                          <p:spTgt spid="617"/>
                                        </p:tgtEl>
                                        <p:attrNameLst>
                                          <p:attrName>style.visibility</p:attrName>
                                        </p:attrNameLst>
                                      </p:cBhvr>
                                      <p:to>
                                        <p:strVal val="visible"/>
                                      </p:to>
                                    </p:set>
                                    <p:animEffect transition="in" filter="fade">
                                      <p:cBhvr>
                                        <p:cTn id="80" dur="1000"/>
                                        <p:tgtEl>
                                          <p:spTgt spid="617"/>
                                        </p:tgtEl>
                                      </p:cBhvr>
                                    </p:animEffect>
                                  </p:childTnLst>
                                </p:cTn>
                              </p:par>
                              <p:par>
                                <p:cTn id="81" presetID="10" presetClass="entr" presetSubtype="0" fill="hold" nodeType="withEffect">
                                  <p:stCondLst>
                                    <p:cond delay="0"/>
                                  </p:stCondLst>
                                  <p:childTnLst>
                                    <p:set>
                                      <p:cBhvr>
                                        <p:cTn id="82" dur="1" fill="hold">
                                          <p:stCondLst>
                                            <p:cond delay="0"/>
                                          </p:stCondLst>
                                        </p:cTn>
                                        <p:tgtEl>
                                          <p:spTgt spid="618"/>
                                        </p:tgtEl>
                                        <p:attrNameLst>
                                          <p:attrName>style.visibility</p:attrName>
                                        </p:attrNameLst>
                                      </p:cBhvr>
                                      <p:to>
                                        <p:strVal val="visible"/>
                                      </p:to>
                                    </p:set>
                                    <p:animEffect transition="in" filter="fade">
                                      <p:cBhvr>
                                        <p:cTn id="83" dur="1000"/>
                                        <p:tgtEl>
                                          <p:spTgt spid="618"/>
                                        </p:tgtEl>
                                      </p:cBhvr>
                                    </p:animEffect>
                                  </p:childTnLst>
                                </p:cTn>
                              </p:par>
                              <p:par>
                                <p:cTn id="84" presetID="10" presetClass="entr" presetSubtype="0" fill="hold" nodeType="withEffect">
                                  <p:stCondLst>
                                    <p:cond delay="0"/>
                                  </p:stCondLst>
                                  <p:childTnLst>
                                    <p:set>
                                      <p:cBhvr>
                                        <p:cTn id="85" dur="1" fill="hold">
                                          <p:stCondLst>
                                            <p:cond delay="0"/>
                                          </p:stCondLst>
                                        </p:cTn>
                                        <p:tgtEl>
                                          <p:spTgt spid="619"/>
                                        </p:tgtEl>
                                        <p:attrNameLst>
                                          <p:attrName>style.visibility</p:attrName>
                                        </p:attrNameLst>
                                      </p:cBhvr>
                                      <p:to>
                                        <p:strVal val="visible"/>
                                      </p:to>
                                    </p:set>
                                    <p:animEffect transition="in" filter="fade">
                                      <p:cBhvr>
                                        <p:cTn id="86" dur="1000"/>
                                        <p:tgtEl>
                                          <p:spTgt spid="619"/>
                                        </p:tgtEl>
                                      </p:cBhvr>
                                    </p:animEffect>
                                  </p:childTnLst>
                                </p:cTn>
                              </p:par>
                              <p:par>
                                <p:cTn id="87" presetID="10" presetClass="entr" presetSubtype="0" fill="hold" nodeType="withEffect">
                                  <p:stCondLst>
                                    <p:cond delay="0"/>
                                  </p:stCondLst>
                                  <p:childTnLst>
                                    <p:set>
                                      <p:cBhvr>
                                        <p:cTn id="88" dur="1" fill="hold">
                                          <p:stCondLst>
                                            <p:cond delay="0"/>
                                          </p:stCondLst>
                                        </p:cTn>
                                        <p:tgtEl>
                                          <p:spTgt spid="620"/>
                                        </p:tgtEl>
                                        <p:attrNameLst>
                                          <p:attrName>style.visibility</p:attrName>
                                        </p:attrNameLst>
                                      </p:cBhvr>
                                      <p:to>
                                        <p:strVal val="visible"/>
                                      </p:to>
                                    </p:set>
                                    <p:animEffect transition="in" filter="fade">
                                      <p:cBhvr>
                                        <p:cTn id="89" dur="1000"/>
                                        <p:tgtEl>
                                          <p:spTgt spid="620"/>
                                        </p:tgtEl>
                                      </p:cBhvr>
                                    </p:animEffect>
                                  </p:childTnLst>
                                </p:cTn>
                              </p:par>
                              <p:par>
                                <p:cTn id="90" presetID="10" presetClass="entr" presetSubtype="0" fill="hold" nodeType="withEffect">
                                  <p:stCondLst>
                                    <p:cond delay="0"/>
                                  </p:stCondLst>
                                  <p:childTnLst>
                                    <p:set>
                                      <p:cBhvr>
                                        <p:cTn id="91" dur="1" fill="hold">
                                          <p:stCondLst>
                                            <p:cond delay="0"/>
                                          </p:stCondLst>
                                        </p:cTn>
                                        <p:tgtEl>
                                          <p:spTgt spid="621"/>
                                        </p:tgtEl>
                                        <p:attrNameLst>
                                          <p:attrName>style.visibility</p:attrName>
                                        </p:attrNameLst>
                                      </p:cBhvr>
                                      <p:to>
                                        <p:strVal val="visible"/>
                                      </p:to>
                                    </p:set>
                                    <p:animEffect transition="in" filter="fade">
                                      <p:cBhvr>
                                        <p:cTn id="92" dur="1000"/>
                                        <p:tgtEl>
                                          <p:spTgt spid="621"/>
                                        </p:tgtEl>
                                      </p:cBhvr>
                                    </p:animEffect>
                                  </p:childTnLst>
                                </p:cTn>
                              </p:par>
                              <p:par>
                                <p:cTn id="93" presetID="10" presetClass="entr" presetSubtype="0" fill="hold" nodeType="withEffect">
                                  <p:stCondLst>
                                    <p:cond delay="0"/>
                                  </p:stCondLst>
                                  <p:childTnLst>
                                    <p:set>
                                      <p:cBhvr>
                                        <p:cTn id="94" dur="1" fill="hold">
                                          <p:stCondLst>
                                            <p:cond delay="0"/>
                                          </p:stCondLst>
                                        </p:cTn>
                                        <p:tgtEl>
                                          <p:spTgt spid="622"/>
                                        </p:tgtEl>
                                        <p:attrNameLst>
                                          <p:attrName>style.visibility</p:attrName>
                                        </p:attrNameLst>
                                      </p:cBhvr>
                                      <p:to>
                                        <p:strVal val="visible"/>
                                      </p:to>
                                    </p:set>
                                    <p:animEffect transition="in" filter="fade">
                                      <p:cBhvr>
                                        <p:cTn id="95" dur="1000"/>
                                        <p:tgtEl>
                                          <p:spTgt spid="622"/>
                                        </p:tgtEl>
                                      </p:cBhvr>
                                    </p:animEffect>
                                  </p:childTnLst>
                                </p:cTn>
                              </p:par>
                              <p:par>
                                <p:cTn id="96" presetID="10" presetClass="entr" presetSubtype="0" fill="hold" nodeType="withEffect">
                                  <p:stCondLst>
                                    <p:cond delay="0"/>
                                  </p:stCondLst>
                                  <p:childTnLst>
                                    <p:set>
                                      <p:cBhvr>
                                        <p:cTn id="97" dur="1" fill="hold">
                                          <p:stCondLst>
                                            <p:cond delay="0"/>
                                          </p:stCondLst>
                                        </p:cTn>
                                        <p:tgtEl>
                                          <p:spTgt spid="623"/>
                                        </p:tgtEl>
                                        <p:attrNameLst>
                                          <p:attrName>style.visibility</p:attrName>
                                        </p:attrNameLst>
                                      </p:cBhvr>
                                      <p:to>
                                        <p:strVal val="visible"/>
                                      </p:to>
                                    </p:set>
                                    <p:animEffect transition="in" filter="fade">
                                      <p:cBhvr>
                                        <p:cTn id="98" dur="1000"/>
                                        <p:tgtEl>
                                          <p:spTgt spid="623"/>
                                        </p:tgtEl>
                                      </p:cBhvr>
                                    </p:animEffect>
                                  </p:childTnLst>
                                </p:cTn>
                              </p:par>
                              <p:par>
                                <p:cTn id="99" presetID="10" presetClass="entr" presetSubtype="0" fill="hold" nodeType="withEffect">
                                  <p:stCondLst>
                                    <p:cond delay="0"/>
                                  </p:stCondLst>
                                  <p:childTnLst>
                                    <p:set>
                                      <p:cBhvr>
                                        <p:cTn id="100" dur="1" fill="hold">
                                          <p:stCondLst>
                                            <p:cond delay="0"/>
                                          </p:stCondLst>
                                        </p:cTn>
                                        <p:tgtEl>
                                          <p:spTgt spid="624"/>
                                        </p:tgtEl>
                                        <p:attrNameLst>
                                          <p:attrName>style.visibility</p:attrName>
                                        </p:attrNameLst>
                                      </p:cBhvr>
                                      <p:to>
                                        <p:strVal val="visible"/>
                                      </p:to>
                                    </p:set>
                                    <p:animEffect transition="in" filter="fade">
                                      <p:cBhvr>
                                        <p:cTn id="101" dur="1000"/>
                                        <p:tgtEl>
                                          <p:spTgt spid="624"/>
                                        </p:tgtEl>
                                      </p:cBhvr>
                                    </p:animEffect>
                                  </p:childTnLst>
                                </p:cTn>
                              </p:par>
                              <p:par>
                                <p:cTn id="102" presetID="10" presetClass="entr" presetSubtype="0" fill="hold" nodeType="withEffect">
                                  <p:stCondLst>
                                    <p:cond delay="0"/>
                                  </p:stCondLst>
                                  <p:childTnLst>
                                    <p:set>
                                      <p:cBhvr>
                                        <p:cTn id="103" dur="1" fill="hold">
                                          <p:stCondLst>
                                            <p:cond delay="0"/>
                                          </p:stCondLst>
                                        </p:cTn>
                                        <p:tgtEl>
                                          <p:spTgt spid="625"/>
                                        </p:tgtEl>
                                        <p:attrNameLst>
                                          <p:attrName>style.visibility</p:attrName>
                                        </p:attrNameLst>
                                      </p:cBhvr>
                                      <p:to>
                                        <p:strVal val="visible"/>
                                      </p:to>
                                    </p:set>
                                    <p:animEffect transition="in" filter="fade">
                                      <p:cBhvr>
                                        <p:cTn id="104" dur="1000"/>
                                        <p:tgtEl>
                                          <p:spTgt spid="625"/>
                                        </p:tgtEl>
                                      </p:cBhvr>
                                    </p:animEffect>
                                  </p:childTnLst>
                                </p:cTn>
                              </p:par>
                              <p:par>
                                <p:cTn id="105" presetID="10" presetClass="entr" presetSubtype="0" fill="hold" nodeType="withEffect">
                                  <p:stCondLst>
                                    <p:cond delay="0"/>
                                  </p:stCondLst>
                                  <p:childTnLst>
                                    <p:set>
                                      <p:cBhvr>
                                        <p:cTn id="106" dur="1" fill="hold">
                                          <p:stCondLst>
                                            <p:cond delay="0"/>
                                          </p:stCondLst>
                                        </p:cTn>
                                        <p:tgtEl>
                                          <p:spTgt spid="626"/>
                                        </p:tgtEl>
                                        <p:attrNameLst>
                                          <p:attrName>style.visibility</p:attrName>
                                        </p:attrNameLst>
                                      </p:cBhvr>
                                      <p:to>
                                        <p:strVal val="visible"/>
                                      </p:to>
                                    </p:set>
                                    <p:animEffect transition="in" filter="fade">
                                      <p:cBhvr>
                                        <p:cTn id="107" dur="1000"/>
                                        <p:tgtEl>
                                          <p:spTgt spid="626"/>
                                        </p:tgtEl>
                                      </p:cBhvr>
                                    </p:animEffect>
                                  </p:childTnLst>
                                </p:cTn>
                              </p:par>
                              <p:par>
                                <p:cTn id="108" presetID="10" presetClass="entr" presetSubtype="0" fill="hold" nodeType="withEffect">
                                  <p:stCondLst>
                                    <p:cond delay="0"/>
                                  </p:stCondLst>
                                  <p:childTnLst>
                                    <p:set>
                                      <p:cBhvr>
                                        <p:cTn id="109" dur="1" fill="hold">
                                          <p:stCondLst>
                                            <p:cond delay="0"/>
                                          </p:stCondLst>
                                        </p:cTn>
                                        <p:tgtEl>
                                          <p:spTgt spid="627"/>
                                        </p:tgtEl>
                                        <p:attrNameLst>
                                          <p:attrName>style.visibility</p:attrName>
                                        </p:attrNameLst>
                                      </p:cBhvr>
                                      <p:to>
                                        <p:strVal val="visible"/>
                                      </p:to>
                                    </p:set>
                                    <p:animEffect transition="in" filter="fade">
                                      <p:cBhvr>
                                        <p:cTn id="110" dur="1000"/>
                                        <p:tgtEl>
                                          <p:spTgt spid="627"/>
                                        </p:tgtEl>
                                      </p:cBhvr>
                                    </p:animEffect>
                                  </p:childTnLst>
                                </p:cTn>
                              </p:par>
                              <p:par>
                                <p:cTn id="111" presetID="10" presetClass="entr" presetSubtype="0" fill="hold" nodeType="withEffect">
                                  <p:stCondLst>
                                    <p:cond delay="0"/>
                                  </p:stCondLst>
                                  <p:childTnLst>
                                    <p:set>
                                      <p:cBhvr>
                                        <p:cTn id="112" dur="1" fill="hold">
                                          <p:stCondLst>
                                            <p:cond delay="0"/>
                                          </p:stCondLst>
                                        </p:cTn>
                                        <p:tgtEl>
                                          <p:spTgt spid="628"/>
                                        </p:tgtEl>
                                        <p:attrNameLst>
                                          <p:attrName>style.visibility</p:attrName>
                                        </p:attrNameLst>
                                      </p:cBhvr>
                                      <p:to>
                                        <p:strVal val="visible"/>
                                      </p:to>
                                    </p:set>
                                    <p:animEffect transition="in" filter="fade">
                                      <p:cBhvr>
                                        <p:cTn id="113" dur="1000"/>
                                        <p:tgtEl>
                                          <p:spTgt spid="628"/>
                                        </p:tgtEl>
                                      </p:cBhvr>
                                    </p:animEffect>
                                  </p:childTnLst>
                                </p:cTn>
                              </p:par>
                              <p:par>
                                <p:cTn id="114" presetID="10" presetClass="entr" presetSubtype="0" fill="hold" nodeType="withEffect">
                                  <p:stCondLst>
                                    <p:cond delay="0"/>
                                  </p:stCondLst>
                                  <p:childTnLst>
                                    <p:set>
                                      <p:cBhvr>
                                        <p:cTn id="115" dur="1" fill="hold">
                                          <p:stCondLst>
                                            <p:cond delay="0"/>
                                          </p:stCondLst>
                                        </p:cTn>
                                        <p:tgtEl>
                                          <p:spTgt spid="629"/>
                                        </p:tgtEl>
                                        <p:attrNameLst>
                                          <p:attrName>style.visibility</p:attrName>
                                        </p:attrNameLst>
                                      </p:cBhvr>
                                      <p:to>
                                        <p:strVal val="visible"/>
                                      </p:to>
                                    </p:set>
                                    <p:animEffect transition="in" filter="fade">
                                      <p:cBhvr>
                                        <p:cTn id="116" dur="1000"/>
                                        <p:tgtEl>
                                          <p:spTgt spid="629"/>
                                        </p:tgtEl>
                                      </p:cBhvr>
                                    </p:animEffect>
                                  </p:childTnLst>
                                </p:cTn>
                              </p:par>
                              <p:par>
                                <p:cTn id="117" presetID="10" presetClass="entr" presetSubtype="0" fill="hold" nodeType="withEffect">
                                  <p:stCondLst>
                                    <p:cond delay="0"/>
                                  </p:stCondLst>
                                  <p:childTnLst>
                                    <p:set>
                                      <p:cBhvr>
                                        <p:cTn id="118" dur="1" fill="hold">
                                          <p:stCondLst>
                                            <p:cond delay="0"/>
                                          </p:stCondLst>
                                        </p:cTn>
                                        <p:tgtEl>
                                          <p:spTgt spid="630"/>
                                        </p:tgtEl>
                                        <p:attrNameLst>
                                          <p:attrName>style.visibility</p:attrName>
                                        </p:attrNameLst>
                                      </p:cBhvr>
                                      <p:to>
                                        <p:strVal val="visible"/>
                                      </p:to>
                                    </p:set>
                                    <p:animEffect transition="in" filter="fade">
                                      <p:cBhvr>
                                        <p:cTn id="119" dur="1000"/>
                                        <p:tgtEl>
                                          <p:spTgt spid="630"/>
                                        </p:tgtEl>
                                      </p:cBhvr>
                                    </p:animEffect>
                                  </p:childTnLst>
                                </p:cTn>
                              </p:par>
                              <p:par>
                                <p:cTn id="120" presetID="10" presetClass="entr" presetSubtype="0" fill="hold" nodeType="withEffect">
                                  <p:stCondLst>
                                    <p:cond delay="0"/>
                                  </p:stCondLst>
                                  <p:childTnLst>
                                    <p:set>
                                      <p:cBhvr>
                                        <p:cTn id="121" dur="1" fill="hold">
                                          <p:stCondLst>
                                            <p:cond delay="0"/>
                                          </p:stCondLst>
                                        </p:cTn>
                                        <p:tgtEl>
                                          <p:spTgt spid="631"/>
                                        </p:tgtEl>
                                        <p:attrNameLst>
                                          <p:attrName>style.visibility</p:attrName>
                                        </p:attrNameLst>
                                      </p:cBhvr>
                                      <p:to>
                                        <p:strVal val="visible"/>
                                      </p:to>
                                    </p:set>
                                    <p:animEffect transition="in" filter="fade">
                                      <p:cBhvr>
                                        <p:cTn id="122" dur="1000"/>
                                        <p:tgtEl>
                                          <p:spTgt spid="631"/>
                                        </p:tgtEl>
                                      </p:cBhvr>
                                    </p:animEffect>
                                  </p:childTnLst>
                                </p:cTn>
                              </p:par>
                              <p:par>
                                <p:cTn id="123" presetID="10" presetClass="entr" presetSubtype="0" fill="hold" nodeType="withEffect">
                                  <p:stCondLst>
                                    <p:cond delay="0"/>
                                  </p:stCondLst>
                                  <p:childTnLst>
                                    <p:set>
                                      <p:cBhvr>
                                        <p:cTn id="124" dur="1" fill="hold">
                                          <p:stCondLst>
                                            <p:cond delay="0"/>
                                          </p:stCondLst>
                                        </p:cTn>
                                        <p:tgtEl>
                                          <p:spTgt spid="632"/>
                                        </p:tgtEl>
                                        <p:attrNameLst>
                                          <p:attrName>style.visibility</p:attrName>
                                        </p:attrNameLst>
                                      </p:cBhvr>
                                      <p:to>
                                        <p:strVal val="visible"/>
                                      </p:to>
                                    </p:set>
                                    <p:animEffect transition="in" filter="fade">
                                      <p:cBhvr>
                                        <p:cTn id="125" dur="1000"/>
                                        <p:tgtEl>
                                          <p:spTgt spid="632"/>
                                        </p:tgtEl>
                                      </p:cBhvr>
                                    </p:animEffect>
                                  </p:childTnLst>
                                </p:cTn>
                              </p:par>
                              <p:par>
                                <p:cTn id="126" presetID="10" presetClass="entr" presetSubtype="0" fill="hold" nodeType="withEffect">
                                  <p:stCondLst>
                                    <p:cond delay="0"/>
                                  </p:stCondLst>
                                  <p:childTnLst>
                                    <p:set>
                                      <p:cBhvr>
                                        <p:cTn id="127" dur="1" fill="hold">
                                          <p:stCondLst>
                                            <p:cond delay="0"/>
                                          </p:stCondLst>
                                        </p:cTn>
                                        <p:tgtEl>
                                          <p:spTgt spid="633"/>
                                        </p:tgtEl>
                                        <p:attrNameLst>
                                          <p:attrName>style.visibility</p:attrName>
                                        </p:attrNameLst>
                                      </p:cBhvr>
                                      <p:to>
                                        <p:strVal val="visible"/>
                                      </p:to>
                                    </p:set>
                                    <p:animEffect transition="in" filter="fade">
                                      <p:cBhvr>
                                        <p:cTn id="128" dur="1000"/>
                                        <p:tgtEl>
                                          <p:spTgt spid="633"/>
                                        </p:tgtEl>
                                      </p:cBhvr>
                                    </p:animEffect>
                                  </p:childTnLst>
                                </p:cTn>
                              </p:par>
                              <p:par>
                                <p:cTn id="129" presetID="10" presetClass="entr" presetSubtype="0" fill="hold" nodeType="withEffect">
                                  <p:stCondLst>
                                    <p:cond delay="0"/>
                                  </p:stCondLst>
                                  <p:childTnLst>
                                    <p:set>
                                      <p:cBhvr>
                                        <p:cTn id="130" dur="1" fill="hold">
                                          <p:stCondLst>
                                            <p:cond delay="0"/>
                                          </p:stCondLst>
                                        </p:cTn>
                                        <p:tgtEl>
                                          <p:spTgt spid="634"/>
                                        </p:tgtEl>
                                        <p:attrNameLst>
                                          <p:attrName>style.visibility</p:attrName>
                                        </p:attrNameLst>
                                      </p:cBhvr>
                                      <p:to>
                                        <p:strVal val="visible"/>
                                      </p:to>
                                    </p:set>
                                    <p:animEffect transition="in" filter="fade">
                                      <p:cBhvr>
                                        <p:cTn id="131" dur="1000"/>
                                        <p:tgtEl>
                                          <p:spTgt spid="634"/>
                                        </p:tgtEl>
                                      </p:cBhvr>
                                    </p:animEffect>
                                  </p:childTnLst>
                                </p:cTn>
                              </p:par>
                              <p:par>
                                <p:cTn id="132" presetID="10" presetClass="entr" presetSubtype="0" fill="hold" nodeType="withEffect">
                                  <p:stCondLst>
                                    <p:cond delay="0"/>
                                  </p:stCondLst>
                                  <p:childTnLst>
                                    <p:set>
                                      <p:cBhvr>
                                        <p:cTn id="133" dur="1" fill="hold">
                                          <p:stCondLst>
                                            <p:cond delay="0"/>
                                          </p:stCondLst>
                                        </p:cTn>
                                        <p:tgtEl>
                                          <p:spTgt spid="635"/>
                                        </p:tgtEl>
                                        <p:attrNameLst>
                                          <p:attrName>style.visibility</p:attrName>
                                        </p:attrNameLst>
                                      </p:cBhvr>
                                      <p:to>
                                        <p:strVal val="visible"/>
                                      </p:to>
                                    </p:set>
                                    <p:animEffect transition="in" filter="fade">
                                      <p:cBhvr>
                                        <p:cTn id="134" dur="1000"/>
                                        <p:tgtEl>
                                          <p:spTgt spid="635"/>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637"/>
                                        </p:tgtEl>
                                        <p:attrNameLst>
                                          <p:attrName>style.visibility</p:attrName>
                                        </p:attrNameLst>
                                      </p:cBhvr>
                                      <p:to>
                                        <p:strVal val="visible"/>
                                      </p:to>
                                    </p:set>
                                    <p:animEffect transition="in" filter="fade">
                                      <p:cBhvr>
                                        <p:cTn id="139" dur="1000"/>
                                        <p:tgtEl>
                                          <p:spTgt spid="637"/>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38"/>
                                        </p:tgtEl>
                                        <p:attrNameLst>
                                          <p:attrName>style.visibility</p:attrName>
                                        </p:attrNameLst>
                                      </p:cBhvr>
                                      <p:to>
                                        <p:strVal val="visible"/>
                                      </p:to>
                                    </p:set>
                                    <p:animEffect transition="in" filter="fade">
                                      <p:cBhvr>
                                        <p:cTn id="143" dur="1000"/>
                                        <p:tgtEl>
                                          <p:spTgt spid="638"/>
                                        </p:tgtEl>
                                      </p:cBhvr>
                                    </p:animEffect>
                                  </p:childTnLst>
                                </p:cTn>
                              </p:par>
                            </p:childTnLst>
                          </p:cTn>
                        </p:par>
                        <p:par>
                          <p:cTn id="144" fill="hold">
                            <p:stCondLst>
                              <p:cond delay="2000"/>
                            </p:stCondLst>
                            <p:childTnLst>
                              <p:par>
                                <p:cTn id="145" presetID="10" presetClass="entr" presetSubtype="0" fill="hold" nodeType="afterEffect">
                                  <p:stCondLst>
                                    <p:cond delay="0"/>
                                  </p:stCondLst>
                                  <p:childTnLst>
                                    <p:set>
                                      <p:cBhvr>
                                        <p:cTn id="146" dur="1" fill="hold">
                                          <p:stCondLst>
                                            <p:cond delay="0"/>
                                          </p:stCondLst>
                                        </p:cTn>
                                        <p:tgtEl>
                                          <p:spTgt spid="639"/>
                                        </p:tgtEl>
                                        <p:attrNameLst>
                                          <p:attrName>style.visibility</p:attrName>
                                        </p:attrNameLst>
                                      </p:cBhvr>
                                      <p:to>
                                        <p:strVal val="visible"/>
                                      </p:to>
                                    </p:set>
                                    <p:animEffect transition="in" filter="fade">
                                      <p:cBhvr>
                                        <p:cTn id="147" dur="1000"/>
                                        <p:tgtEl>
                                          <p:spTgt spid="639"/>
                                        </p:tgtEl>
                                      </p:cBhvr>
                                    </p:animEffect>
                                  </p:childTnLst>
                                </p:cTn>
                              </p:par>
                            </p:childTnLst>
                          </p:cTn>
                        </p:par>
                        <p:par>
                          <p:cTn id="148" fill="hold">
                            <p:stCondLst>
                              <p:cond delay="3000"/>
                            </p:stCondLst>
                            <p:childTnLst>
                              <p:par>
                                <p:cTn id="149" presetID="10" presetClass="entr" presetSubtype="0" fill="hold" nodeType="afterEffect">
                                  <p:stCondLst>
                                    <p:cond delay="0"/>
                                  </p:stCondLst>
                                  <p:childTnLst>
                                    <p:set>
                                      <p:cBhvr>
                                        <p:cTn id="150" dur="1" fill="hold">
                                          <p:stCondLst>
                                            <p:cond delay="0"/>
                                          </p:stCondLst>
                                        </p:cTn>
                                        <p:tgtEl>
                                          <p:spTgt spid="640"/>
                                        </p:tgtEl>
                                        <p:attrNameLst>
                                          <p:attrName>style.visibility</p:attrName>
                                        </p:attrNameLst>
                                      </p:cBhvr>
                                      <p:to>
                                        <p:strVal val="visible"/>
                                      </p:to>
                                    </p:set>
                                    <p:animEffect transition="in" filter="fade">
                                      <p:cBhvr>
                                        <p:cTn id="151" dur="1000"/>
                                        <p:tgtEl>
                                          <p:spTgt spid="640"/>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nodeType="clickEffect">
                                  <p:stCondLst>
                                    <p:cond delay="0"/>
                                  </p:stCondLst>
                                  <p:childTnLst>
                                    <p:set>
                                      <p:cBhvr>
                                        <p:cTn id="155" dur="1" fill="hold">
                                          <p:stCondLst>
                                            <p:cond delay="0"/>
                                          </p:stCondLst>
                                        </p:cTn>
                                        <p:tgtEl>
                                          <p:spTgt spid="637"/>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38"/>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639"/>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640"/>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29"/>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32"/>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30"/>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30"/>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63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622"/>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623"/>
                                        </p:tgtEl>
                                        <p:attrNameLst>
                                          <p:attrName>style.visibility</p:attrName>
                                        </p:attrNameLst>
                                      </p:cBhvr>
                                      <p:to>
                                        <p:strVal val="hidden"/>
                                      </p:to>
                                    </p:set>
                                  </p:childTnLst>
                                </p:cTn>
                              </p:par>
                              <p:par>
                                <p:cTn id="176" presetID="1" presetClass="exit" presetSubtype="0" fill="hold" nodeType="withEffect">
                                  <p:stCondLst>
                                    <p:cond delay="0"/>
                                  </p:stCondLst>
                                  <p:childTnLst>
                                    <p:set>
                                      <p:cBhvr>
                                        <p:cTn id="177" dur="1" fill="hold">
                                          <p:stCondLst>
                                            <p:cond delay="0"/>
                                          </p:stCondLst>
                                        </p:cTn>
                                        <p:tgtEl>
                                          <p:spTgt spid="627"/>
                                        </p:tgtEl>
                                        <p:attrNameLst>
                                          <p:attrName>style.visibility</p:attrName>
                                        </p:attrNameLst>
                                      </p:cBhvr>
                                      <p:to>
                                        <p:strVal val="hidden"/>
                                      </p:to>
                                    </p:set>
                                  </p:childTnLst>
                                </p:cTn>
                              </p:par>
                              <p:par>
                                <p:cTn id="178" presetID="1" presetClass="exit" presetSubtype="0" fill="hold" nodeType="withEffect">
                                  <p:stCondLst>
                                    <p:cond delay="0"/>
                                  </p:stCondLst>
                                  <p:childTnLst>
                                    <p:set>
                                      <p:cBhvr>
                                        <p:cTn id="179" dur="1" fill="hold">
                                          <p:stCondLst>
                                            <p:cond delay="0"/>
                                          </p:stCondLst>
                                        </p:cTn>
                                        <p:tgtEl>
                                          <p:spTgt spid="628"/>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nodeType="clickEffect">
                                  <p:stCondLst>
                                    <p:cond delay="0"/>
                                  </p:stCondLst>
                                  <p:childTnLst>
                                    <p:set>
                                      <p:cBhvr>
                                        <p:cTn id="183" dur="1" fill="hold">
                                          <p:stCondLst>
                                            <p:cond delay="0"/>
                                          </p:stCondLst>
                                        </p:cTn>
                                        <p:tgtEl>
                                          <p:spTgt spid="633"/>
                                        </p:tgtEl>
                                        <p:attrNameLst>
                                          <p:attrName>style.visibility</p:attrName>
                                        </p:attrNameLst>
                                      </p:cBhvr>
                                      <p:to>
                                        <p:strVal val="hidden"/>
                                      </p:to>
                                    </p:set>
                                  </p:childTnLst>
                                </p:cTn>
                              </p:par>
                              <p:par>
                                <p:cTn id="184" presetID="1" presetClass="exit" presetSubtype="0" fill="hold" nodeType="withEffect">
                                  <p:stCondLst>
                                    <p:cond delay="0"/>
                                  </p:stCondLst>
                                  <p:childTnLst>
                                    <p:set>
                                      <p:cBhvr>
                                        <p:cTn id="185" dur="1" fill="hold">
                                          <p:stCondLst>
                                            <p:cond delay="0"/>
                                          </p:stCondLst>
                                        </p:cTn>
                                        <p:tgtEl>
                                          <p:spTgt spid="635"/>
                                        </p:tgtEl>
                                        <p:attrNameLst>
                                          <p:attrName>style.visibility</p:attrName>
                                        </p:attrNameLst>
                                      </p:cBhvr>
                                      <p:to>
                                        <p:strVal val="hidden"/>
                                      </p:to>
                                    </p:set>
                                  </p:childTnLst>
                                </p:cTn>
                              </p:par>
                              <p:par>
                                <p:cTn id="186" presetID="1" presetClass="exit" presetSubtype="0" fill="hold" nodeType="withEffect">
                                  <p:stCondLst>
                                    <p:cond delay="0"/>
                                  </p:stCondLst>
                                  <p:childTnLst>
                                    <p:set>
                                      <p:cBhvr>
                                        <p:cTn id="187" dur="1" fill="hold">
                                          <p:stCondLst>
                                            <p:cond delay="0"/>
                                          </p:stCondLst>
                                        </p:cTn>
                                        <p:tgtEl>
                                          <p:spTgt spid="634"/>
                                        </p:tgtEl>
                                        <p:attrNameLst>
                                          <p:attrName>style.visibility</p:attrName>
                                        </p:attrNameLst>
                                      </p:cBhvr>
                                      <p:to>
                                        <p:strVal val="hidden"/>
                                      </p:to>
                                    </p:set>
                                  </p:childTnLst>
                                </p:cTn>
                              </p:par>
                              <p:par>
                                <p:cTn id="188" presetID="10" presetClass="entr" presetSubtype="0" fill="hold" nodeType="withEffect">
                                  <p:stCondLst>
                                    <p:cond delay="0"/>
                                  </p:stCondLst>
                                  <p:childTnLst>
                                    <p:set>
                                      <p:cBhvr>
                                        <p:cTn id="189" dur="1" fill="hold">
                                          <p:stCondLst>
                                            <p:cond delay="0"/>
                                          </p:stCondLst>
                                        </p:cTn>
                                        <p:tgtEl>
                                          <p:spTgt spid="594"/>
                                        </p:tgtEl>
                                        <p:attrNameLst>
                                          <p:attrName>style.visibility</p:attrName>
                                        </p:attrNameLst>
                                      </p:cBhvr>
                                      <p:to>
                                        <p:strVal val="visible"/>
                                      </p:to>
                                    </p:set>
                                    <p:animEffect transition="in" filter="fade">
                                      <p:cBhvr>
                                        <p:cTn id="190" dur="1000"/>
                                        <p:tgtEl>
                                          <p:spTgt spid="594"/>
                                        </p:tgtEl>
                                      </p:cBhvr>
                                    </p:animEffect>
                                  </p:childTnLst>
                                </p:cTn>
                              </p:par>
                            </p:childTnLst>
                          </p:cTn>
                        </p:par>
                        <p:par>
                          <p:cTn id="191" fill="hold">
                            <p:stCondLst>
                              <p:cond delay="1000"/>
                            </p:stCondLst>
                            <p:childTnLst>
                              <p:par>
                                <p:cTn id="192" presetID="10" presetClass="entr" presetSubtype="0" fill="hold" nodeType="afterEffect">
                                  <p:stCondLst>
                                    <p:cond delay="0"/>
                                  </p:stCondLst>
                                  <p:childTnLst>
                                    <p:set>
                                      <p:cBhvr>
                                        <p:cTn id="193" dur="1" fill="hold">
                                          <p:stCondLst>
                                            <p:cond delay="0"/>
                                          </p:stCondLst>
                                        </p:cTn>
                                        <p:tgtEl>
                                          <p:spTgt spid="593"/>
                                        </p:tgtEl>
                                        <p:attrNameLst>
                                          <p:attrName>style.visibility</p:attrName>
                                        </p:attrNameLst>
                                      </p:cBhvr>
                                      <p:to>
                                        <p:strVal val="visible"/>
                                      </p:to>
                                    </p:set>
                                    <p:animEffect transition="in" filter="fade">
                                      <p:cBhvr>
                                        <p:cTn id="194" dur="1000"/>
                                        <p:tgtEl>
                                          <p:spTgt spid="593"/>
                                        </p:tgtEl>
                                      </p:cBhvr>
                                    </p:animEffect>
                                  </p:childTnLst>
                                </p:cTn>
                              </p:par>
                            </p:childTnLst>
                          </p:cTn>
                        </p:par>
                        <p:par>
                          <p:cTn id="195" fill="hold">
                            <p:stCondLst>
                              <p:cond delay="2000"/>
                            </p:stCondLst>
                            <p:childTnLst>
                              <p:par>
                                <p:cTn id="196" presetID="10" presetClass="entr" presetSubtype="0" fill="hold" nodeType="afterEffect">
                                  <p:stCondLst>
                                    <p:cond delay="0"/>
                                  </p:stCondLst>
                                  <p:childTnLst>
                                    <p:set>
                                      <p:cBhvr>
                                        <p:cTn id="197" dur="1" fill="hold">
                                          <p:stCondLst>
                                            <p:cond delay="0"/>
                                          </p:stCondLst>
                                        </p:cTn>
                                        <p:tgtEl>
                                          <p:spTgt spid="592"/>
                                        </p:tgtEl>
                                        <p:attrNameLst>
                                          <p:attrName>style.visibility</p:attrName>
                                        </p:attrNameLst>
                                      </p:cBhvr>
                                      <p:to>
                                        <p:strVal val="visible"/>
                                      </p:to>
                                    </p:set>
                                    <p:animEffect transition="in" filter="fade">
                                      <p:cBhvr>
                                        <p:cTn id="198" dur="1000"/>
                                        <p:tgtEl>
                                          <p:spTgt spid="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a:t>
            </a:r>
            <a:endParaRPr/>
          </a:p>
        </p:txBody>
      </p:sp>
      <p:pic>
        <p:nvPicPr>
          <p:cNvPr id="646" name="Google Shape;646;p37"/>
          <p:cNvPicPr preferRelativeResize="0"/>
          <p:nvPr/>
        </p:nvPicPr>
        <p:blipFill>
          <a:blip r:embed="rId3">
            <a:alphaModFix/>
          </a:blip>
          <a:stretch>
            <a:fillRect/>
          </a:stretch>
        </p:blipFill>
        <p:spPr>
          <a:xfrm>
            <a:off x="5591910" y="1853850"/>
            <a:ext cx="3552090" cy="3289650"/>
          </a:xfrm>
          <a:prstGeom prst="rect">
            <a:avLst/>
          </a:prstGeom>
          <a:noFill/>
          <a:ln>
            <a:noFill/>
          </a:ln>
        </p:spPr>
      </p:pic>
      <p:sp>
        <p:nvSpPr>
          <p:cNvPr id="647" name="Google Shape;647;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457200" lvl="0" indent="-304165" algn="l" rtl="0">
              <a:spcBef>
                <a:spcPts val="0"/>
              </a:spcBef>
              <a:spcAft>
                <a:spcPts val="0"/>
              </a:spcAft>
              <a:buSzPct val="100000"/>
              <a:buChar char="●"/>
            </a:pPr>
            <a:r>
              <a:rPr lang="en" sz="1400"/>
              <a:t>Use of a dataset with known ground-truth communities.</a:t>
            </a:r>
            <a:endParaRPr sz="1400"/>
          </a:p>
          <a:p>
            <a:pPr marL="914400" lvl="1" indent="-304165" algn="l" rtl="0">
              <a:spcBef>
                <a:spcPts val="0"/>
              </a:spcBef>
              <a:spcAft>
                <a:spcPts val="0"/>
              </a:spcAft>
              <a:buSzPct val="100000"/>
              <a:buChar char="○"/>
            </a:pPr>
            <a:r>
              <a:rPr lang="en" sz="1400"/>
              <a:t>We assume that the community membership for each vertex is known.</a:t>
            </a:r>
            <a:endParaRPr sz="1400"/>
          </a:p>
          <a:p>
            <a:pPr marL="457200" lvl="0" indent="-304165" algn="l" rtl="0">
              <a:spcBef>
                <a:spcPts val="0"/>
              </a:spcBef>
              <a:spcAft>
                <a:spcPts val="0"/>
              </a:spcAft>
              <a:buSzPct val="100000"/>
              <a:buChar char="●"/>
            </a:pPr>
            <a:r>
              <a:rPr lang="en" sz="1400"/>
              <a:t>Zachary’s Karate club Network</a:t>
            </a:r>
            <a:endParaRPr sz="1400"/>
          </a:p>
          <a:p>
            <a:pPr marL="914400" lvl="1" indent="-304165" algn="l" rtl="0">
              <a:spcBef>
                <a:spcPts val="0"/>
              </a:spcBef>
              <a:spcAft>
                <a:spcPts val="0"/>
              </a:spcAft>
              <a:buSzPct val="100000"/>
              <a:buChar char="○"/>
            </a:pPr>
            <a:r>
              <a:rPr lang="en" sz="1400"/>
              <a:t>34 nodes</a:t>
            </a:r>
            <a:endParaRPr sz="1400"/>
          </a:p>
          <a:p>
            <a:pPr marL="914400" lvl="1" indent="-304165" algn="l" rtl="0">
              <a:spcBef>
                <a:spcPts val="0"/>
              </a:spcBef>
              <a:spcAft>
                <a:spcPts val="0"/>
              </a:spcAft>
              <a:buSzPct val="100000"/>
              <a:buChar char="○"/>
            </a:pPr>
            <a:r>
              <a:rPr lang="en" sz="1400"/>
              <a:t>78 edges</a:t>
            </a:r>
            <a:endParaRPr sz="1400"/>
          </a:p>
          <a:p>
            <a:pPr marL="0" lvl="0" indent="0" algn="l" rtl="0">
              <a:spcBef>
                <a:spcPts val="1200"/>
              </a:spcBef>
              <a:spcAft>
                <a:spcPts val="0"/>
              </a:spcAft>
              <a:buNone/>
            </a:pPr>
            <a:r>
              <a:rPr lang="en" sz="1400"/>
              <a:t>In order to evaluate our algorithms, we use the following methods:</a:t>
            </a:r>
            <a:endParaRPr sz="1400"/>
          </a:p>
          <a:p>
            <a:pPr marL="457200" lvl="0" indent="-304165" algn="l" rtl="0">
              <a:spcBef>
                <a:spcPts val="1200"/>
              </a:spcBef>
              <a:spcAft>
                <a:spcPts val="0"/>
              </a:spcAft>
              <a:buSzPct val="100000"/>
              <a:buAutoNum type="arabicPeriod"/>
            </a:pPr>
            <a:r>
              <a:rPr lang="en" sz="1400"/>
              <a:t>Mutual Information (MI)</a:t>
            </a:r>
            <a:endParaRPr sz="1400"/>
          </a:p>
          <a:p>
            <a:pPr marL="914400" lvl="1" indent="-304165" algn="l" rtl="0">
              <a:spcBef>
                <a:spcPts val="0"/>
              </a:spcBef>
              <a:spcAft>
                <a:spcPts val="0"/>
              </a:spcAft>
              <a:buSzPct val="100000"/>
              <a:buChar char="○"/>
            </a:pPr>
            <a:r>
              <a:rPr lang="en" sz="1400"/>
              <a:t>Normalized Mutual information (NMI)</a:t>
            </a:r>
            <a:endParaRPr sz="1400"/>
          </a:p>
          <a:p>
            <a:pPr marL="457200" lvl="0" indent="-304165" algn="l" rtl="0">
              <a:spcBef>
                <a:spcPts val="0"/>
              </a:spcBef>
              <a:spcAft>
                <a:spcPts val="0"/>
              </a:spcAft>
              <a:buSzPct val="100000"/>
              <a:buAutoNum type="arabicPeriod"/>
            </a:pPr>
            <a:r>
              <a:rPr lang="en" sz="1400"/>
              <a:t>Rand Index (RI)</a:t>
            </a:r>
            <a:endParaRPr sz="1400"/>
          </a:p>
          <a:p>
            <a:pPr marL="914400" lvl="1" indent="-304165" algn="l" rtl="0">
              <a:spcBef>
                <a:spcPts val="0"/>
              </a:spcBef>
              <a:spcAft>
                <a:spcPts val="0"/>
              </a:spcAft>
              <a:buSzPct val="100000"/>
              <a:buChar char="○"/>
            </a:pPr>
            <a:r>
              <a:rPr lang="en" sz="1400"/>
              <a:t>Adjusted Rand Index (ARI)</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Mutual Information (MI)</a:t>
            </a:r>
            <a:endParaRPr/>
          </a:p>
        </p:txBody>
      </p:sp>
      <p:sp>
        <p:nvSpPr>
          <p:cNvPr id="653" name="Google Shape;653;p38"/>
          <p:cNvSpPr txBox="1">
            <a:spLocks noGrp="1"/>
          </p:cNvSpPr>
          <p:nvPr>
            <p:ph type="body" idx="1"/>
          </p:nvPr>
        </p:nvSpPr>
        <p:spPr>
          <a:xfrm>
            <a:off x="834875"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Compare two distinct partitions of a single data set</a:t>
            </a:r>
            <a:endParaRPr/>
          </a:p>
          <a:p>
            <a:pPr marL="914400" lvl="1" indent="-311150" algn="l" rtl="0">
              <a:spcBef>
                <a:spcPts val="0"/>
              </a:spcBef>
              <a:spcAft>
                <a:spcPts val="0"/>
              </a:spcAft>
              <a:buSzPts val="1300"/>
              <a:buChar char="○"/>
            </a:pPr>
            <a:r>
              <a:rPr lang="en" sz="1300"/>
              <a:t>by calculating the amount of information they share.</a:t>
            </a:r>
            <a:r>
              <a:rPr lang="en"/>
              <a:t> </a:t>
            </a:r>
            <a:endParaRPr/>
          </a:p>
          <a:p>
            <a:pPr marL="457200" lvl="0" indent="-311150" algn="l" rtl="0">
              <a:spcBef>
                <a:spcPts val="0"/>
              </a:spcBef>
              <a:spcAft>
                <a:spcPts val="0"/>
              </a:spcAft>
              <a:buSzPts val="1300"/>
              <a:buChar char="●"/>
            </a:pPr>
            <a:r>
              <a:rPr lang="en"/>
              <a:t>Based on how much knowing one variable reduces uncertainty about the other.</a:t>
            </a:r>
            <a:endParaRPr/>
          </a:p>
          <a:p>
            <a:pPr marL="457200" lvl="0" indent="-311150" algn="l" rtl="0">
              <a:spcBef>
                <a:spcPts val="0"/>
              </a:spcBef>
              <a:spcAft>
                <a:spcPts val="0"/>
              </a:spcAft>
              <a:buSzPts val="1300"/>
              <a:buChar char="●"/>
            </a:pPr>
            <a:r>
              <a:rPr lang="en"/>
              <a:t>A non-negative value</a:t>
            </a:r>
            <a:endParaRPr/>
          </a:p>
          <a:p>
            <a:pPr marL="914400" lvl="1" indent="-298450" algn="l" rtl="0">
              <a:spcBef>
                <a:spcPts val="0"/>
              </a:spcBef>
              <a:spcAft>
                <a:spcPts val="0"/>
              </a:spcAft>
              <a:buSzPts val="1100"/>
              <a:buChar char="○"/>
            </a:pPr>
            <a:r>
              <a:rPr lang="en"/>
              <a:t>higher the value, the more information is shared between two partition X and Y</a:t>
            </a:r>
            <a:endParaRPr/>
          </a:p>
          <a:p>
            <a:pPr marL="0" lvl="0" indent="0" algn="l" rtl="0">
              <a:spcBef>
                <a:spcPts val="1200"/>
              </a:spcBef>
              <a:spcAft>
                <a:spcPts val="1200"/>
              </a:spcAft>
              <a:buNone/>
            </a:pPr>
            <a:r>
              <a:rPr lang="en"/>
              <a:t>We have also used the normalized version of Mutual information the NMI, which is bounded in the range 0 and 1, and again higher value means the partition that was produced is more similar to the ideal.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Mutual Information (MI) Score</a:t>
            </a:r>
            <a:endParaRPr/>
          </a:p>
        </p:txBody>
      </p:sp>
      <p:pic>
        <p:nvPicPr>
          <p:cNvPr id="659" name="Google Shape;659;p39"/>
          <p:cNvPicPr preferRelativeResize="0"/>
          <p:nvPr/>
        </p:nvPicPr>
        <p:blipFill>
          <a:blip r:embed="rId3">
            <a:alphaModFix/>
          </a:blip>
          <a:stretch>
            <a:fillRect/>
          </a:stretch>
        </p:blipFill>
        <p:spPr>
          <a:xfrm>
            <a:off x="2165225" y="2217125"/>
            <a:ext cx="4467525" cy="772175"/>
          </a:xfrm>
          <a:prstGeom prst="rect">
            <a:avLst/>
          </a:prstGeom>
          <a:noFill/>
          <a:ln>
            <a:noFill/>
          </a:ln>
        </p:spPr>
      </p:pic>
      <p:pic>
        <p:nvPicPr>
          <p:cNvPr id="660" name="Google Shape;660;p39"/>
          <p:cNvPicPr preferRelativeResize="0"/>
          <p:nvPr/>
        </p:nvPicPr>
        <p:blipFill>
          <a:blip r:embed="rId4">
            <a:alphaModFix/>
          </a:blip>
          <a:stretch>
            <a:fillRect/>
          </a:stretch>
        </p:blipFill>
        <p:spPr>
          <a:xfrm>
            <a:off x="2107713" y="3112950"/>
            <a:ext cx="4582550" cy="90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 Index (RI)</a:t>
            </a:r>
            <a:endParaRPr/>
          </a:p>
        </p:txBody>
      </p:sp>
      <p:sp>
        <p:nvSpPr>
          <p:cNvPr id="666" name="Google Shape;666;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rgbClr val="666666"/>
              </a:buClr>
              <a:buSzPts val="1400"/>
              <a:buFont typeface="Arial"/>
              <a:buChar char="●"/>
            </a:pPr>
            <a:r>
              <a:rPr lang="en" sz="1400">
                <a:solidFill>
                  <a:srgbClr val="666666"/>
                </a:solidFill>
                <a:latin typeface="Arial"/>
                <a:ea typeface="Arial"/>
                <a:cs typeface="Arial"/>
                <a:sym typeface="Arial"/>
              </a:rPr>
              <a:t>Compares how two partitions handle each potential pair of nodes</a:t>
            </a:r>
            <a:endParaRPr sz="1400">
              <a:solidFill>
                <a:srgbClr val="666666"/>
              </a:solidFill>
              <a:latin typeface="Arial"/>
              <a:ea typeface="Arial"/>
              <a:cs typeface="Arial"/>
              <a:sym typeface="Arial"/>
            </a:endParaRPr>
          </a:p>
          <a:p>
            <a:pPr marL="457200" lvl="0" indent="-317500" algn="l" rtl="0">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Rand Index score ranges between 0 and 1</a:t>
            </a:r>
            <a:endParaRPr sz="1400">
              <a:solidFill>
                <a:srgbClr val="666666"/>
              </a:solidFill>
              <a:latin typeface="Arial"/>
              <a:ea typeface="Arial"/>
              <a:cs typeface="Arial"/>
              <a:sym typeface="Arial"/>
            </a:endParaRPr>
          </a:p>
          <a:p>
            <a:pPr marL="914400" lvl="1" indent="-317500" algn="l" rtl="0">
              <a:spcBef>
                <a:spcPts val="0"/>
              </a:spcBef>
              <a:spcAft>
                <a:spcPts val="0"/>
              </a:spcAft>
              <a:buClr>
                <a:srgbClr val="666666"/>
              </a:buClr>
              <a:buSzPts val="1400"/>
              <a:buChar char="○"/>
            </a:pPr>
            <a:r>
              <a:rPr lang="en" sz="1400">
                <a:solidFill>
                  <a:srgbClr val="666666"/>
                </a:solidFill>
                <a:latin typeface="Arial"/>
                <a:ea typeface="Arial"/>
                <a:cs typeface="Arial"/>
                <a:sym typeface="Arial"/>
              </a:rPr>
              <a:t>higher value  ➡ better output</a:t>
            </a:r>
            <a:endParaRPr sz="1400">
              <a:solidFill>
                <a:srgbClr val="666666"/>
              </a:solidFill>
              <a:latin typeface="Arial"/>
              <a:ea typeface="Arial"/>
              <a:cs typeface="Arial"/>
              <a:sym typeface="Arial"/>
            </a:endParaRPr>
          </a:p>
          <a:p>
            <a:pPr marL="0" lvl="0" indent="0" algn="l" rtl="0">
              <a:spcBef>
                <a:spcPts val="1200"/>
              </a:spcBef>
              <a:spcAft>
                <a:spcPts val="0"/>
              </a:spcAft>
              <a:buNone/>
            </a:pPr>
            <a:r>
              <a:rPr lang="en" sz="1400">
                <a:solidFill>
                  <a:srgbClr val="666666"/>
                </a:solidFill>
                <a:latin typeface="Arial"/>
                <a:ea typeface="Arial"/>
                <a:cs typeface="Arial"/>
                <a:sym typeface="Arial"/>
              </a:rPr>
              <a:t>We have used also the Adjusted Rand score which produce more accurate results in case the number of truth communities are not the same with the number of the communities that the algorithm produced.</a:t>
            </a:r>
            <a:endParaRPr sz="1400">
              <a:solidFill>
                <a:srgbClr val="666666"/>
              </a:solidFill>
              <a:latin typeface="Arial"/>
              <a:ea typeface="Arial"/>
              <a:cs typeface="Arial"/>
              <a:sym typeface="Arial"/>
            </a:endParaRPr>
          </a:p>
          <a:p>
            <a:pPr marL="0" lvl="0" indent="0" algn="l" rtl="0">
              <a:spcBef>
                <a:spcPts val="1200"/>
              </a:spcBef>
              <a:spcAft>
                <a:spcPts val="0"/>
              </a:spcAft>
              <a:buNone/>
            </a:pPr>
            <a:endParaRPr sz="1400">
              <a:solidFill>
                <a:srgbClr val="666666"/>
              </a:solidFill>
              <a:latin typeface="Arial"/>
              <a:ea typeface="Arial"/>
              <a:cs typeface="Arial"/>
              <a:sym typeface="Arial"/>
            </a:endParaRPr>
          </a:p>
          <a:p>
            <a:pPr marL="914400" lvl="0" indent="0" algn="l" rtl="0">
              <a:spcBef>
                <a:spcPts val="1200"/>
              </a:spcBef>
              <a:spcAft>
                <a:spcPts val="1200"/>
              </a:spcAft>
              <a:buNone/>
            </a:pPr>
            <a:endParaRPr sz="1400">
              <a:solidFill>
                <a:srgbClr val="666666"/>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 Index (RI) Score</a:t>
            </a:r>
            <a:endParaRPr/>
          </a:p>
        </p:txBody>
      </p:sp>
      <p:sp>
        <p:nvSpPr>
          <p:cNvPr id="672" name="Google Shape;672;p41"/>
          <p:cNvSpPr txBox="1">
            <a:spLocks noGrp="1"/>
          </p:cNvSpPr>
          <p:nvPr>
            <p:ph type="body" idx="1"/>
          </p:nvPr>
        </p:nvSpPr>
        <p:spPr>
          <a:xfrm>
            <a:off x="729450" y="2782050"/>
            <a:ext cx="8193900" cy="20019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rgbClr val="666666"/>
              </a:buClr>
              <a:buSzPts val="1400"/>
              <a:buFont typeface="Arial"/>
              <a:buChar char="●"/>
            </a:pPr>
            <a:r>
              <a:rPr lang="en" sz="1400" b="1">
                <a:solidFill>
                  <a:srgbClr val="666666"/>
                </a:solidFill>
                <a:latin typeface="Arial"/>
                <a:ea typeface="Arial"/>
                <a:cs typeface="Arial"/>
                <a:sym typeface="Arial"/>
              </a:rPr>
              <a:t>n:</a:t>
            </a:r>
            <a:r>
              <a:rPr lang="en" sz="1400">
                <a:solidFill>
                  <a:srgbClr val="666666"/>
                </a:solidFill>
                <a:latin typeface="Arial"/>
                <a:ea typeface="Arial"/>
                <a:cs typeface="Arial"/>
                <a:sym typeface="Arial"/>
              </a:rPr>
              <a:t> number of nodes</a:t>
            </a:r>
            <a:endParaRPr sz="1400">
              <a:solidFill>
                <a:srgbClr val="666666"/>
              </a:solidFill>
              <a:latin typeface="Arial"/>
              <a:ea typeface="Arial"/>
              <a:cs typeface="Arial"/>
              <a:sym typeface="Arial"/>
            </a:endParaRPr>
          </a:p>
          <a:p>
            <a:pPr marL="457200" lvl="0" indent="-317500" algn="l" rtl="0">
              <a:spcBef>
                <a:spcPts val="0"/>
              </a:spcBef>
              <a:spcAft>
                <a:spcPts val="0"/>
              </a:spcAft>
              <a:buClr>
                <a:srgbClr val="666666"/>
              </a:buClr>
              <a:buSzPts val="1400"/>
              <a:buFont typeface="Arial"/>
              <a:buChar char="●"/>
            </a:pPr>
            <a:r>
              <a:rPr lang="en" sz="1400" b="1">
                <a:solidFill>
                  <a:srgbClr val="666666"/>
                </a:solidFill>
                <a:latin typeface="Arial"/>
                <a:ea typeface="Arial"/>
                <a:cs typeface="Arial"/>
                <a:sym typeface="Arial"/>
              </a:rPr>
              <a:t>a:</a:t>
            </a:r>
            <a:r>
              <a:rPr lang="en" sz="1400">
                <a:solidFill>
                  <a:srgbClr val="666666"/>
                </a:solidFill>
                <a:latin typeface="Arial"/>
                <a:ea typeface="Arial"/>
                <a:cs typeface="Arial"/>
                <a:sym typeface="Arial"/>
              </a:rPr>
              <a:t> number of pairs which are in the same community in X and in the same in community Y</a:t>
            </a:r>
            <a:endParaRPr sz="1400">
              <a:solidFill>
                <a:srgbClr val="666666"/>
              </a:solidFill>
              <a:latin typeface="Arial"/>
              <a:ea typeface="Arial"/>
              <a:cs typeface="Arial"/>
              <a:sym typeface="Arial"/>
            </a:endParaRPr>
          </a:p>
          <a:p>
            <a:pPr marL="457200" lvl="0" indent="-317500" algn="l" rtl="0">
              <a:spcBef>
                <a:spcPts val="0"/>
              </a:spcBef>
              <a:spcAft>
                <a:spcPts val="0"/>
              </a:spcAft>
              <a:buClr>
                <a:srgbClr val="666666"/>
              </a:buClr>
              <a:buSzPts val="1400"/>
              <a:buFont typeface="Arial"/>
              <a:buChar char="●"/>
            </a:pPr>
            <a:r>
              <a:rPr lang="en" sz="1400" b="1">
                <a:solidFill>
                  <a:srgbClr val="666666"/>
                </a:solidFill>
                <a:latin typeface="Arial"/>
                <a:ea typeface="Arial"/>
                <a:cs typeface="Arial"/>
                <a:sym typeface="Arial"/>
              </a:rPr>
              <a:t>b:</a:t>
            </a:r>
            <a:r>
              <a:rPr lang="en" sz="1400">
                <a:solidFill>
                  <a:srgbClr val="666666"/>
                </a:solidFill>
                <a:latin typeface="Arial"/>
                <a:ea typeface="Arial"/>
                <a:cs typeface="Arial"/>
                <a:sym typeface="Arial"/>
              </a:rPr>
              <a:t> number of pairs which are in different communities in X and in different communities in Y</a:t>
            </a:r>
            <a:endParaRPr sz="1400">
              <a:solidFill>
                <a:srgbClr val="666666"/>
              </a:solidFill>
              <a:latin typeface="Arial"/>
              <a:ea typeface="Arial"/>
              <a:cs typeface="Arial"/>
              <a:sym typeface="Arial"/>
            </a:endParaRPr>
          </a:p>
          <a:p>
            <a:pPr marL="457200" lvl="0" indent="-317500" algn="l" rtl="0">
              <a:spcBef>
                <a:spcPts val="0"/>
              </a:spcBef>
              <a:spcAft>
                <a:spcPts val="0"/>
              </a:spcAft>
              <a:buClr>
                <a:srgbClr val="666666"/>
              </a:buClr>
              <a:buSzPts val="1400"/>
              <a:buFont typeface="Arial"/>
              <a:buChar char="●"/>
            </a:pPr>
            <a:r>
              <a:rPr lang="en" sz="1400" b="1">
                <a:solidFill>
                  <a:srgbClr val="666666"/>
                </a:solidFill>
                <a:latin typeface="Arial"/>
                <a:ea typeface="Arial"/>
                <a:cs typeface="Arial"/>
                <a:sym typeface="Arial"/>
              </a:rPr>
              <a:t>c:</a:t>
            </a:r>
            <a:r>
              <a:rPr lang="en" sz="1400">
                <a:solidFill>
                  <a:srgbClr val="666666"/>
                </a:solidFill>
                <a:latin typeface="Arial"/>
                <a:ea typeface="Arial"/>
                <a:cs typeface="Arial"/>
                <a:sym typeface="Arial"/>
              </a:rPr>
              <a:t> number of pairs which are in same community in X and in different communities in Y</a:t>
            </a:r>
            <a:endParaRPr sz="1400">
              <a:solidFill>
                <a:srgbClr val="666666"/>
              </a:solidFill>
              <a:latin typeface="Arial"/>
              <a:ea typeface="Arial"/>
              <a:cs typeface="Arial"/>
              <a:sym typeface="Arial"/>
            </a:endParaRPr>
          </a:p>
          <a:p>
            <a:pPr marL="457200" lvl="0" indent="-317500" algn="l" rtl="0">
              <a:spcBef>
                <a:spcPts val="0"/>
              </a:spcBef>
              <a:spcAft>
                <a:spcPts val="0"/>
              </a:spcAft>
              <a:buClr>
                <a:srgbClr val="666666"/>
              </a:buClr>
              <a:buSzPts val="1400"/>
              <a:buFont typeface="Arial"/>
              <a:buChar char="●"/>
            </a:pPr>
            <a:r>
              <a:rPr lang="en" sz="1400" b="1">
                <a:solidFill>
                  <a:srgbClr val="666666"/>
                </a:solidFill>
                <a:latin typeface="Arial"/>
                <a:ea typeface="Arial"/>
                <a:cs typeface="Arial"/>
                <a:sym typeface="Arial"/>
              </a:rPr>
              <a:t>d:</a:t>
            </a:r>
            <a:r>
              <a:rPr lang="en" sz="1400">
                <a:solidFill>
                  <a:srgbClr val="666666"/>
                </a:solidFill>
                <a:latin typeface="Arial"/>
                <a:ea typeface="Arial"/>
                <a:cs typeface="Arial"/>
                <a:sym typeface="Arial"/>
              </a:rPr>
              <a:t> number of pairs which are in different communities in X and in same community in Y</a:t>
            </a:r>
            <a:endParaRPr sz="1400">
              <a:solidFill>
                <a:srgbClr val="666666"/>
              </a:solidFill>
            </a:endParaRPr>
          </a:p>
        </p:txBody>
      </p:sp>
      <p:pic>
        <p:nvPicPr>
          <p:cNvPr id="673" name="Google Shape;673;p41"/>
          <p:cNvPicPr preferRelativeResize="0"/>
          <p:nvPr/>
        </p:nvPicPr>
        <p:blipFill>
          <a:blip r:embed="rId3">
            <a:alphaModFix/>
          </a:blip>
          <a:stretch>
            <a:fillRect/>
          </a:stretch>
        </p:blipFill>
        <p:spPr>
          <a:xfrm>
            <a:off x="949900" y="1909563"/>
            <a:ext cx="4002251" cy="81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Definition</a:t>
            </a:r>
            <a:endParaRPr/>
          </a:p>
        </p:txBody>
      </p:sp>
      <p:pic>
        <p:nvPicPr>
          <p:cNvPr id="106" name="Google Shape;106;p15"/>
          <p:cNvPicPr preferRelativeResize="0"/>
          <p:nvPr/>
        </p:nvPicPr>
        <p:blipFill>
          <a:blip r:embed="rId3">
            <a:alphaModFix/>
          </a:blip>
          <a:stretch>
            <a:fillRect/>
          </a:stretch>
        </p:blipFill>
        <p:spPr>
          <a:xfrm rot="13">
            <a:off x="6843635" y="545736"/>
            <a:ext cx="2240653" cy="2081029"/>
          </a:xfrm>
          <a:prstGeom prst="rect">
            <a:avLst/>
          </a:prstGeom>
          <a:noFill/>
          <a:ln>
            <a:noFill/>
          </a:ln>
        </p:spPr>
      </p:pic>
      <p:sp>
        <p:nvSpPr>
          <p:cNvPr id="107" name="Google Shape;107;p15"/>
          <p:cNvSpPr txBox="1">
            <a:spLocks noGrp="1"/>
          </p:cNvSpPr>
          <p:nvPr>
            <p:ph type="body" idx="1"/>
          </p:nvPr>
        </p:nvSpPr>
        <p:spPr>
          <a:xfrm>
            <a:off x="729450" y="2078875"/>
            <a:ext cx="78969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Given a graph </a:t>
            </a:r>
            <a:r>
              <a:rPr lang="en" b="1"/>
              <a:t>G=&lt;V,E&gt;</a:t>
            </a:r>
            <a:endParaRPr b="1"/>
          </a:p>
          <a:p>
            <a:pPr marL="914400" lvl="1" indent="-311150" algn="l" rtl="0">
              <a:spcBef>
                <a:spcPts val="0"/>
              </a:spcBef>
              <a:spcAft>
                <a:spcPts val="0"/>
              </a:spcAft>
              <a:buSzPts val="1300"/>
              <a:buChar char="○"/>
            </a:pPr>
            <a:r>
              <a:rPr lang="en" sz="1300"/>
              <a:t>Community detection problem: find modules and their hierarchical organization.</a:t>
            </a:r>
            <a:endParaRPr sz="1300"/>
          </a:p>
          <a:p>
            <a:pPr marL="914400" lvl="1" indent="-311150" algn="l" rtl="0">
              <a:spcBef>
                <a:spcPts val="0"/>
              </a:spcBef>
              <a:spcAft>
                <a:spcPts val="0"/>
              </a:spcAft>
              <a:buSzPts val="1300"/>
              <a:buChar char="○"/>
            </a:pPr>
            <a:r>
              <a:rPr lang="en" sz="1300"/>
              <a:t>Study and Implement algorithms that will find set of nodes which lead to “good communities”</a:t>
            </a:r>
            <a:endParaRPr sz="1300"/>
          </a:p>
          <a:p>
            <a:pPr marL="914400" lvl="1" indent="-311150" algn="l" rtl="0">
              <a:spcBef>
                <a:spcPts val="0"/>
              </a:spcBef>
              <a:spcAft>
                <a:spcPts val="0"/>
              </a:spcAft>
              <a:buSzPts val="1300"/>
              <a:buChar char="○"/>
            </a:pPr>
            <a:r>
              <a:rPr lang="en" sz="1300"/>
              <a:t>Evaluate the results. Are the communities “good”?</a:t>
            </a:r>
            <a:endParaRPr sz="1300"/>
          </a:p>
          <a:p>
            <a:pPr marL="0" lvl="0" indent="0" algn="l" rtl="0">
              <a:lnSpc>
                <a:spcPct val="100000"/>
              </a:lnSpc>
              <a:spcBef>
                <a:spcPts val="1200"/>
              </a:spcBef>
              <a:spcAft>
                <a:spcPts val="0"/>
              </a:spcAft>
              <a:buNone/>
            </a:pPr>
            <a:endParaRPr sz="700"/>
          </a:p>
          <a:p>
            <a:pPr marL="457200" lvl="0" indent="-311150" algn="l" rtl="0">
              <a:spcBef>
                <a:spcPts val="0"/>
              </a:spcBef>
              <a:spcAft>
                <a:spcPts val="0"/>
              </a:spcAft>
              <a:buSzPts val="1300"/>
              <a:buChar char="●"/>
            </a:pPr>
            <a:r>
              <a:rPr lang="en"/>
              <a:t>Community detection in networks was a classic problem in graph theory for many years.</a:t>
            </a:r>
            <a:endParaRPr/>
          </a:p>
          <a:p>
            <a:pPr marL="457200" lvl="0" indent="-311150" algn="l" rtl="0">
              <a:spcBef>
                <a:spcPts val="0"/>
              </a:spcBef>
              <a:spcAft>
                <a:spcPts val="0"/>
              </a:spcAft>
              <a:buSzPts val="1300"/>
              <a:buChar char="●"/>
            </a:pPr>
            <a:r>
              <a:rPr lang="en"/>
              <a:t>Many algorithms and methods have been published to solve that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2"/>
          <p:cNvSpPr txBox="1">
            <a:spLocks noGrp="1"/>
          </p:cNvSpPr>
          <p:nvPr>
            <p:ph type="title" idx="4294967295"/>
          </p:nvPr>
        </p:nvSpPr>
        <p:spPr>
          <a:xfrm>
            <a:off x="729450" y="175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 Index (RI) Score - Example</a:t>
            </a:r>
            <a:endParaRPr/>
          </a:p>
          <a:p>
            <a:pPr marL="0" lvl="0" indent="0" algn="l" rtl="0">
              <a:spcBef>
                <a:spcPts val="0"/>
              </a:spcBef>
              <a:spcAft>
                <a:spcPts val="0"/>
              </a:spcAft>
              <a:buNone/>
            </a:pPr>
            <a:endParaRPr/>
          </a:p>
        </p:txBody>
      </p:sp>
      <p:sp>
        <p:nvSpPr>
          <p:cNvPr id="679" name="Google Shape;679;p42"/>
          <p:cNvSpPr txBox="1">
            <a:spLocks noGrp="1"/>
          </p:cNvSpPr>
          <p:nvPr>
            <p:ph type="body" idx="4294967295"/>
          </p:nvPr>
        </p:nvSpPr>
        <p:spPr>
          <a:xfrm>
            <a:off x="836600" y="791638"/>
            <a:ext cx="1885200" cy="4329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
              <a:t>Clustering X: 1, 2, 2, 1</a:t>
            </a:r>
            <a:endParaRPr/>
          </a:p>
        </p:txBody>
      </p:sp>
      <p:sp>
        <p:nvSpPr>
          <p:cNvPr id="680" name="Google Shape;680;p42"/>
          <p:cNvSpPr txBox="1">
            <a:spLocks noGrp="1"/>
          </p:cNvSpPr>
          <p:nvPr>
            <p:ph type="body" idx="4294967295"/>
          </p:nvPr>
        </p:nvSpPr>
        <p:spPr>
          <a:xfrm>
            <a:off x="3296263" y="791638"/>
            <a:ext cx="1723800" cy="432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
              <a:t>Clustering Y: 2, 1, 2, 1</a:t>
            </a:r>
            <a:endParaRPr/>
          </a:p>
        </p:txBody>
      </p:sp>
      <p:graphicFrame>
        <p:nvGraphicFramePr>
          <p:cNvPr id="681" name="Google Shape;681;p42"/>
          <p:cNvGraphicFramePr/>
          <p:nvPr/>
        </p:nvGraphicFramePr>
        <p:xfrm>
          <a:off x="5487375" y="401988"/>
          <a:ext cx="3562950" cy="1195870"/>
        </p:xfrm>
        <a:graphic>
          <a:graphicData uri="http://schemas.openxmlformats.org/drawingml/2006/table">
            <a:tbl>
              <a:tblPr>
                <a:noFill/>
                <a:tableStyleId>{A8E58C76-C1DD-45EB-8D3B-E711578A6ED3}</a:tableStyleId>
              </a:tblPr>
              <a:tblGrid>
                <a:gridCol w="1187650">
                  <a:extLst>
                    <a:ext uri="{9D8B030D-6E8A-4147-A177-3AD203B41FA5}">
                      <a16:colId xmlns:a16="http://schemas.microsoft.com/office/drawing/2014/main" val="20000"/>
                    </a:ext>
                  </a:extLst>
                </a:gridCol>
                <a:gridCol w="1187650">
                  <a:extLst>
                    <a:ext uri="{9D8B030D-6E8A-4147-A177-3AD203B41FA5}">
                      <a16:colId xmlns:a16="http://schemas.microsoft.com/office/drawing/2014/main" val="20001"/>
                    </a:ext>
                  </a:extLst>
                </a:gridCol>
                <a:gridCol w="1187650">
                  <a:extLst>
                    <a:ext uri="{9D8B030D-6E8A-4147-A177-3AD203B41FA5}">
                      <a16:colId xmlns:a16="http://schemas.microsoft.com/office/drawing/2014/main" val="20002"/>
                    </a:ext>
                  </a:extLst>
                </a:gridCol>
              </a:tblGrid>
              <a:tr h="403450">
                <a:tc>
                  <a:txBody>
                    <a:bodyPr/>
                    <a:lstStyle/>
                    <a:p>
                      <a:pPr marL="0" lvl="0" indent="0" algn="ctr"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ctr" rtl="0">
                        <a:spcBef>
                          <a:spcPts val="0"/>
                        </a:spcBef>
                        <a:spcAft>
                          <a:spcPts val="0"/>
                        </a:spcAft>
                        <a:buNone/>
                      </a:pPr>
                      <a:r>
                        <a:rPr lang="en"/>
                        <a:t>Same - X</a:t>
                      </a:r>
                      <a:endParaRPr/>
                    </a:p>
                  </a:txBody>
                  <a:tcPr marL="91425" marR="91425" marT="91425" marB="91425">
                    <a:solidFill>
                      <a:srgbClr val="D9D2E9"/>
                    </a:solidFill>
                  </a:tcPr>
                </a:tc>
                <a:tc>
                  <a:txBody>
                    <a:bodyPr/>
                    <a:lstStyle/>
                    <a:p>
                      <a:pPr marL="0" lvl="0" indent="0" algn="ctr" rtl="0">
                        <a:spcBef>
                          <a:spcPts val="0"/>
                        </a:spcBef>
                        <a:spcAft>
                          <a:spcPts val="0"/>
                        </a:spcAft>
                        <a:buNone/>
                      </a:pPr>
                      <a:r>
                        <a:rPr lang="en"/>
                        <a:t>Different - X</a:t>
                      </a:r>
                      <a:endParaRPr/>
                    </a:p>
                  </a:txBody>
                  <a:tcPr marL="91425" marR="91425" marT="91425" marB="91425">
                    <a:solidFill>
                      <a:srgbClr val="D9D2E9"/>
                    </a:solidFill>
                  </a:tcPr>
                </a:tc>
                <a:extLst>
                  <a:ext uri="{0D108BD9-81ED-4DB2-BD59-A6C34878D82A}">
                    <a16:rowId xmlns:a16="http://schemas.microsoft.com/office/drawing/2014/main" val="10000"/>
                  </a:ext>
                </a:extLst>
              </a:tr>
              <a:tr h="336675">
                <a:tc>
                  <a:txBody>
                    <a:bodyPr/>
                    <a:lstStyle/>
                    <a:p>
                      <a:pPr marL="0" lvl="0" indent="0" algn="ctr" rtl="0">
                        <a:spcBef>
                          <a:spcPts val="0"/>
                        </a:spcBef>
                        <a:spcAft>
                          <a:spcPts val="0"/>
                        </a:spcAft>
                        <a:buNone/>
                      </a:pPr>
                      <a:r>
                        <a:rPr lang="en"/>
                        <a:t>Same - Y</a:t>
                      </a:r>
                      <a:endParaRPr/>
                    </a:p>
                  </a:txBody>
                  <a:tcPr marL="91425" marR="91425" marT="91425" marB="91425">
                    <a:solidFill>
                      <a:srgbClr val="CFE2F3"/>
                    </a:solidFill>
                  </a:tcPr>
                </a:tc>
                <a:tc>
                  <a:txBody>
                    <a:bodyPr/>
                    <a:lstStyle/>
                    <a:p>
                      <a:pPr marL="0" lvl="0" indent="0" algn="ctr" rtl="0">
                        <a:spcBef>
                          <a:spcPts val="0"/>
                        </a:spcBef>
                        <a:spcAft>
                          <a:spcPts val="0"/>
                        </a:spcAft>
                        <a:buNone/>
                      </a:pPr>
                      <a:r>
                        <a:rPr lang="en"/>
                        <a:t>a</a:t>
                      </a:r>
                      <a:endParaRPr/>
                    </a:p>
                  </a:txBody>
                  <a:tcPr marL="91425" marR="91425" marT="91425" marB="91425"/>
                </a:tc>
                <a:tc>
                  <a:txBody>
                    <a:bodyPr/>
                    <a:lstStyle/>
                    <a:p>
                      <a:pPr marL="0" lvl="0" indent="0" algn="ctr" rtl="0">
                        <a:spcBef>
                          <a:spcPts val="0"/>
                        </a:spcBef>
                        <a:spcAft>
                          <a:spcPts val="0"/>
                        </a:spcAft>
                        <a:buNone/>
                      </a:pPr>
                      <a:r>
                        <a:rPr lang="en"/>
                        <a:t>d</a:t>
                      </a:r>
                      <a:endParaRPr/>
                    </a:p>
                  </a:txBody>
                  <a:tcPr marL="91425" marR="91425" marT="91425" marB="91425"/>
                </a:tc>
                <a:extLst>
                  <a:ext uri="{0D108BD9-81ED-4DB2-BD59-A6C34878D82A}">
                    <a16:rowId xmlns:a16="http://schemas.microsoft.com/office/drawing/2014/main" val="10001"/>
                  </a:ext>
                </a:extLst>
              </a:tr>
              <a:tr h="336675">
                <a:tc>
                  <a:txBody>
                    <a:bodyPr/>
                    <a:lstStyle/>
                    <a:p>
                      <a:pPr marL="0" lvl="0" indent="0" algn="ctr" rtl="0">
                        <a:spcBef>
                          <a:spcPts val="0"/>
                        </a:spcBef>
                        <a:spcAft>
                          <a:spcPts val="0"/>
                        </a:spcAft>
                        <a:buNone/>
                      </a:pPr>
                      <a:r>
                        <a:rPr lang="en"/>
                        <a:t>Different - Y</a:t>
                      </a:r>
                      <a:endParaRPr/>
                    </a:p>
                  </a:txBody>
                  <a:tcPr marL="91425" marR="91425" marT="91425" marB="91425">
                    <a:solidFill>
                      <a:srgbClr val="CFE2F3"/>
                    </a:solidFill>
                  </a:tcPr>
                </a:tc>
                <a:tc>
                  <a:txBody>
                    <a:bodyPr/>
                    <a:lstStyle/>
                    <a:p>
                      <a:pPr marL="0" lvl="0" indent="0" algn="ctr" rtl="0">
                        <a:spcBef>
                          <a:spcPts val="0"/>
                        </a:spcBef>
                        <a:spcAft>
                          <a:spcPts val="0"/>
                        </a:spcAft>
                        <a:buNone/>
                      </a:pPr>
                      <a:r>
                        <a:rPr lang="en"/>
                        <a:t>c</a:t>
                      </a:r>
                      <a:endParaRPr/>
                    </a:p>
                  </a:txBody>
                  <a:tcPr marL="91425" marR="91425" marT="91425" marB="91425"/>
                </a:tc>
                <a:tc>
                  <a:txBody>
                    <a:bodyPr/>
                    <a:lstStyle/>
                    <a:p>
                      <a:pPr marL="0" lvl="0" indent="0" algn="ctr" rtl="0">
                        <a:spcBef>
                          <a:spcPts val="0"/>
                        </a:spcBef>
                        <a:spcAft>
                          <a:spcPts val="0"/>
                        </a:spcAft>
                        <a:buNone/>
                      </a:pPr>
                      <a:r>
                        <a:rPr lang="en"/>
                        <a:t>b</a:t>
                      </a:r>
                      <a:endParaRPr/>
                    </a:p>
                  </a:txBody>
                  <a:tcPr marL="91425" marR="91425" marT="91425" marB="91425"/>
                </a:tc>
                <a:extLst>
                  <a:ext uri="{0D108BD9-81ED-4DB2-BD59-A6C34878D82A}">
                    <a16:rowId xmlns:a16="http://schemas.microsoft.com/office/drawing/2014/main" val="10002"/>
                  </a:ext>
                </a:extLst>
              </a:tr>
            </a:tbl>
          </a:graphicData>
        </a:graphic>
      </p:graphicFrame>
      <p:sp>
        <p:nvSpPr>
          <p:cNvPr id="682" name="Google Shape;682;p42"/>
          <p:cNvSpPr txBox="1"/>
          <p:nvPr/>
        </p:nvSpPr>
        <p:spPr>
          <a:xfrm>
            <a:off x="836600" y="1297163"/>
            <a:ext cx="4188000" cy="400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All possible pairs: [1,2], [1,3], [1,4], [2,3],[2,4],[3,4]</a:t>
            </a:r>
            <a:endParaRPr>
              <a:latin typeface="Lato"/>
              <a:ea typeface="Lato"/>
              <a:cs typeface="Lato"/>
              <a:sym typeface="Lato"/>
            </a:endParaRPr>
          </a:p>
        </p:txBody>
      </p:sp>
      <p:sp>
        <p:nvSpPr>
          <p:cNvPr id="683" name="Google Shape;683;p42"/>
          <p:cNvSpPr txBox="1"/>
          <p:nvPr/>
        </p:nvSpPr>
        <p:spPr>
          <a:xfrm>
            <a:off x="776125" y="1670450"/>
            <a:ext cx="208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X, [1,2] =&gt; (1,2) =&gt; 1 ≠ 2</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Y, [1,2] =&gt; (2,1) =&gt; 2 ≠ 1</a:t>
            </a:r>
            <a:endParaRPr>
              <a:latin typeface="Lato"/>
              <a:ea typeface="Lato"/>
              <a:cs typeface="Lato"/>
              <a:sym typeface="Lato"/>
            </a:endParaRPr>
          </a:p>
        </p:txBody>
      </p:sp>
      <p:sp>
        <p:nvSpPr>
          <p:cNvPr id="684" name="Google Shape;684;p42"/>
          <p:cNvSpPr/>
          <p:nvPr/>
        </p:nvSpPr>
        <p:spPr>
          <a:xfrm>
            <a:off x="2894750" y="1829725"/>
            <a:ext cx="655800" cy="281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txBox="1"/>
          <p:nvPr/>
        </p:nvSpPr>
        <p:spPr>
          <a:xfrm>
            <a:off x="3717975" y="1778150"/>
            <a:ext cx="7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 += 1</a:t>
            </a:r>
            <a:endParaRPr>
              <a:latin typeface="Lato"/>
              <a:ea typeface="Lato"/>
              <a:cs typeface="Lato"/>
              <a:sym typeface="Lato"/>
            </a:endParaRPr>
          </a:p>
        </p:txBody>
      </p:sp>
      <p:sp>
        <p:nvSpPr>
          <p:cNvPr id="686" name="Google Shape;686;p42"/>
          <p:cNvSpPr txBox="1"/>
          <p:nvPr/>
        </p:nvSpPr>
        <p:spPr>
          <a:xfrm>
            <a:off x="776125" y="2280050"/>
            <a:ext cx="208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X, [1,3] =&gt; (1,2) =&gt; 1 ≠ 2</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Y, [1,3] =&gt; (2,2) =&gt; 2 = 2</a:t>
            </a:r>
            <a:endParaRPr>
              <a:latin typeface="Lato"/>
              <a:ea typeface="Lato"/>
              <a:cs typeface="Lato"/>
              <a:sym typeface="Lato"/>
            </a:endParaRPr>
          </a:p>
        </p:txBody>
      </p:sp>
      <p:sp>
        <p:nvSpPr>
          <p:cNvPr id="687" name="Google Shape;687;p42"/>
          <p:cNvSpPr/>
          <p:nvPr/>
        </p:nvSpPr>
        <p:spPr>
          <a:xfrm>
            <a:off x="2894750" y="2439325"/>
            <a:ext cx="655800" cy="281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txBox="1"/>
          <p:nvPr/>
        </p:nvSpPr>
        <p:spPr>
          <a:xfrm>
            <a:off x="3717975" y="2387750"/>
            <a:ext cx="7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 += 1</a:t>
            </a:r>
            <a:endParaRPr>
              <a:latin typeface="Lato"/>
              <a:ea typeface="Lato"/>
              <a:cs typeface="Lato"/>
              <a:sym typeface="Lato"/>
            </a:endParaRPr>
          </a:p>
        </p:txBody>
      </p:sp>
      <p:sp>
        <p:nvSpPr>
          <p:cNvPr id="689" name="Google Shape;689;p42"/>
          <p:cNvSpPr txBox="1"/>
          <p:nvPr/>
        </p:nvSpPr>
        <p:spPr>
          <a:xfrm>
            <a:off x="776125" y="2895650"/>
            <a:ext cx="208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X, [1,4] =&gt; (1,1) =&gt; 1 = 1</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Y, [1,4] =&gt; (2,1) =&gt; 2 ≠ 1</a:t>
            </a:r>
            <a:endParaRPr>
              <a:latin typeface="Lato"/>
              <a:ea typeface="Lato"/>
              <a:cs typeface="Lato"/>
              <a:sym typeface="Lato"/>
            </a:endParaRPr>
          </a:p>
        </p:txBody>
      </p:sp>
      <p:sp>
        <p:nvSpPr>
          <p:cNvPr id="690" name="Google Shape;690;p42"/>
          <p:cNvSpPr/>
          <p:nvPr/>
        </p:nvSpPr>
        <p:spPr>
          <a:xfrm>
            <a:off x="2894750" y="3054925"/>
            <a:ext cx="655800" cy="281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txBox="1"/>
          <p:nvPr/>
        </p:nvSpPr>
        <p:spPr>
          <a:xfrm>
            <a:off x="3717975" y="3003350"/>
            <a:ext cx="7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 += 1</a:t>
            </a:r>
            <a:endParaRPr>
              <a:latin typeface="Lato"/>
              <a:ea typeface="Lato"/>
              <a:cs typeface="Lato"/>
              <a:sym typeface="Lato"/>
            </a:endParaRPr>
          </a:p>
        </p:txBody>
      </p:sp>
      <p:sp>
        <p:nvSpPr>
          <p:cNvPr id="692" name="Google Shape;692;p42"/>
          <p:cNvSpPr txBox="1"/>
          <p:nvPr/>
        </p:nvSpPr>
        <p:spPr>
          <a:xfrm>
            <a:off x="776125" y="3511250"/>
            <a:ext cx="208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X, [2,3] =&gt; (2,2) =&gt; 2 = 2</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Y, [2,3] =&gt; (1,2) =&gt; 1 ≠ 2</a:t>
            </a:r>
            <a:endParaRPr>
              <a:latin typeface="Lato"/>
              <a:ea typeface="Lato"/>
              <a:cs typeface="Lato"/>
              <a:sym typeface="Lato"/>
            </a:endParaRPr>
          </a:p>
        </p:txBody>
      </p:sp>
      <p:sp>
        <p:nvSpPr>
          <p:cNvPr id="693" name="Google Shape;693;p42"/>
          <p:cNvSpPr/>
          <p:nvPr/>
        </p:nvSpPr>
        <p:spPr>
          <a:xfrm>
            <a:off x="2894750" y="3670525"/>
            <a:ext cx="655800" cy="281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txBox="1"/>
          <p:nvPr/>
        </p:nvSpPr>
        <p:spPr>
          <a:xfrm>
            <a:off x="3717975" y="3618950"/>
            <a:ext cx="7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 += 1</a:t>
            </a:r>
            <a:endParaRPr>
              <a:latin typeface="Lato"/>
              <a:ea typeface="Lato"/>
              <a:cs typeface="Lato"/>
              <a:sym typeface="Lato"/>
            </a:endParaRPr>
          </a:p>
        </p:txBody>
      </p:sp>
      <p:sp>
        <p:nvSpPr>
          <p:cNvPr id="695" name="Google Shape;695;p42"/>
          <p:cNvSpPr txBox="1"/>
          <p:nvPr/>
        </p:nvSpPr>
        <p:spPr>
          <a:xfrm>
            <a:off x="776125" y="4070700"/>
            <a:ext cx="208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X, [2,4] =&gt; (2,1) =&gt; 2 ≠ 1</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Y, [2,4] =&gt; (1,1) =&gt; 1 = 1</a:t>
            </a:r>
            <a:endParaRPr>
              <a:latin typeface="Lato"/>
              <a:ea typeface="Lato"/>
              <a:cs typeface="Lato"/>
              <a:sym typeface="Lato"/>
            </a:endParaRPr>
          </a:p>
        </p:txBody>
      </p:sp>
      <p:sp>
        <p:nvSpPr>
          <p:cNvPr id="696" name="Google Shape;696;p42"/>
          <p:cNvSpPr/>
          <p:nvPr/>
        </p:nvSpPr>
        <p:spPr>
          <a:xfrm>
            <a:off x="2894750" y="4229975"/>
            <a:ext cx="655800" cy="281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txBox="1"/>
          <p:nvPr/>
        </p:nvSpPr>
        <p:spPr>
          <a:xfrm>
            <a:off x="3717975" y="4178400"/>
            <a:ext cx="7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 += 1</a:t>
            </a:r>
            <a:endParaRPr>
              <a:latin typeface="Lato"/>
              <a:ea typeface="Lato"/>
              <a:cs typeface="Lato"/>
              <a:sym typeface="Lato"/>
            </a:endParaRPr>
          </a:p>
        </p:txBody>
      </p:sp>
      <p:sp>
        <p:nvSpPr>
          <p:cNvPr id="698" name="Google Shape;698;p42"/>
          <p:cNvSpPr txBox="1"/>
          <p:nvPr/>
        </p:nvSpPr>
        <p:spPr>
          <a:xfrm>
            <a:off x="776125" y="4578600"/>
            <a:ext cx="208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X, [3,4] =&gt; (2,1) =&gt; 2 ≠ 1</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Y, [3,4] =&gt; (2,1) =&gt; 2 ≠ 1</a:t>
            </a:r>
            <a:endParaRPr>
              <a:latin typeface="Lato"/>
              <a:ea typeface="Lato"/>
              <a:cs typeface="Lato"/>
              <a:sym typeface="Lato"/>
            </a:endParaRPr>
          </a:p>
        </p:txBody>
      </p:sp>
      <p:sp>
        <p:nvSpPr>
          <p:cNvPr id="699" name="Google Shape;699;p42"/>
          <p:cNvSpPr/>
          <p:nvPr/>
        </p:nvSpPr>
        <p:spPr>
          <a:xfrm>
            <a:off x="2894750" y="4737875"/>
            <a:ext cx="655800" cy="2811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txBox="1"/>
          <p:nvPr/>
        </p:nvSpPr>
        <p:spPr>
          <a:xfrm>
            <a:off x="3717975" y="4686300"/>
            <a:ext cx="7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 += 1</a:t>
            </a:r>
            <a:endParaRPr>
              <a:latin typeface="Lato"/>
              <a:ea typeface="Lato"/>
              <a:cs typeface="Lato"/>
              <a:sym typeface="Lato"/>
            </a:endParaRPr>
          </a:p>
        </p:txBody>
      </p:sp>
      <p:sp>
        <p:nvSpPr>
          <p:cNvPr id="701" name="Google Shape;701;p42"/>
          <p:cNvSpPr/>
          <p:nvPr/>
        </p:nvSpPr>
        <p:spPr>
          <a:xfrm>
            <a:off x="4729800" y="2644225"/>
            <a:ext cx="1433400" cy="1286100"/>
          </a:xfrm>
          <a:prstGeom prst="striped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2" name="Google Shape;702;p42"/>
          <p:cNvPicPr preferRelativeResize="0"/>
          <p:nvPr/>
        </p:nvPicPr>
        <p:blipFill>
          <a:blip r:embed="rId3">
            <a:alphaModFix/>
          </a:blip>
          <a:stretch>
            <a:fillRect/>
          </a:stretch>
        </p:blipFill>
        <p:spPr>
          <a:xfrm>
            <a:off x="6296875" y="2350682"/>
            <a:ext cx="2676000" cy="1873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9"/>
                                        </p:tgtEl>
                                        <p:attrNameLst>
                                          <p:attrName>style.visibility</p:attrName>
                                        </p:attrNameLst>
                                      </p:cBhvr>
                                      <p:to>
                                        <p:strVal val="visible"/>
                                      </p:to>
                                    </p:set>
                                    <p:animEffect transition="in" filter="fade">
                                      <p:cBhvr>
                                        <p:cTn id="7" dur="1000"/>
                                        <p:tgtEl>
                                          <p:spTgt spid="679"/>
                                        </p:tgtEl>
                                      </p:cBhvr>
                                    </p:animEffect>
                                  </p:childTnLst>
                                </p:cTn>
                              </p:par>
                              <p:par>
                                <p:cTn id="8" presetID="10" presetClass="entr" presetSubtype="0" fill="hold" nodeType="withEffect">
                                  <p:stCondLst>
                                    <p:cond delay="0"/>
                                  </p:stCondLst>
                                  <p:childTnLst>
                                    <p:set>
                                      <p:cBhvr>
                                        <p:cTn id="9" dur="1" fill="hold">
                                          <p:stCondLst>
                                            <p:cond delay="0"/>
                                          </p:stCondLst>
                                        </p:cTn>
                                        <p:tgtEl>
                                          <p:spTgt spid="680"/>
                                        </p:tgtEl>
                                        <p:attrNameLst>
                                          <p:attrName>style.visibility</p:attrName>
                                        </p:attrNameLst>
                                      </p:cBhvr>
                                      <p:to>
                                        <p:strVal val="visible"/>
                                      </p:to>
                                    </p:set>
                                    <p:animEffect transition="in" filter="fade">
                                      <p:cBhvr>
                                        <p:cTn id="10" dur="1000"/>
                                        <p:tgtEl>
                                          <p:spTgt spid="6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82"/>
                                        </p:tgtEl>
                                        <p:attrNameLst>
                                          <p:attrName>style.visibility</p:attrName>
                                        </p:attrNameLst>
                                      </p:cBhvr>
                                      <p:to>
                                        <p:strVal val="visible"/>
                                      </p:to>
                                    </p:set>
                                    <p:animEffect transition="in" filter="fade">
                                      <p:cBhvr>
                                        <p:cTn id="15" dur="1000"/>
                                        <p:tgtEl>
                                          <p:spTgt spid="6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81"/>
                                        </p:tgtEl>
                                        <p:attrNameLst>
                                          <p:attrName>style.visibility</p:attrName>
                                        </p:attrNameLst>
                                      </p:cBhvr>
                                      <p:to>
                                        <p:strVal val="visible"/>
                                      </p:to>
                                    </p:set>
                                    <p:animEffect transition="in" filter="fade">
                                      <p:cBhvr>
                                        <p:cTn id="20" dur="1000"/>
                                        <p:tgtEl>
                                          <p:spTgt spid="68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83"/>
                                        </p:tgtEl>
                                        <p:attrNameLst>
                                          <p:attrName>style.visibility</p:attrName>
                                        </p:attrNameLst>
                                      </p:cBhvr>
                                      <p:to>
                                        <p:strVal val="visible"/>
                                      </p:to>
                                    </p:set>
                                    <p:animEffect transition="in" filter="fade">
                                      <p:cBhvr>
                                        <p:cTn id="25" dur="1000"/>
                                        <p:tgtEl>
                                          <p:spTgt spid="6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84"/>
                                        </p:tgtEl>
                                        <p:attrNameLst>
                                          <p:attrName>style.visibility</p:attrName>
                                        </p:attrNameLst>
                                      </p:cBhvr>
                                      <p:to>
                                        <p:strVal val="visible"/>
                                      </p:to>
                                    </p:set>
                                    <p:animEffect transition="in" filter="fade">
                                      <p:cBhvr>
                                        <p:cTn id="30" dur="1000"/>
                                        <p:tgtEl>
                                          <p:spTgt spid="684"/>
                                        </p:tgtEl>
                                      </p:cBhvr>
                                    </p:animEffect>
                                  </p:childTnLst>
                                </p:cTn>
                              </p:par>
                              <p:par>
                                <p:cTn id="31" presetID="10" presetClass="entr" presetSubtype="0" fill="hold" nodeType="withEffect">
                                  <p:stCondLst>
                                    <p:cond delay="0"/>
                                  </p:stCondLst>
                                  <p:childTnLst>
                                    <p:set>
                                      <p:cBhvr>
                                        <p:cTn id="32" dur="1" fill="hold">
                                          <p:stCondLst>
                                            <p:cond delay="0"/>
                                          </p:stCondLst>
                                        </p:cTn>
                                        <p:tgtEl>
                                          <p:spTgt spid="685"/>
                                        </p:tgtEl>
                                        <p:attrNameLst>
                                          <p:attrName>style.visibility</p:attrName>
                                        </p:attrNameLst>
                                      </p:cBhvr>
                                      <p:to>
                                        <p:strVal val="visible"/>
                                      </p:to>
                                    </p:set>
                                    <p:animEffect transition="in" filter="fade">
                                      <p:cBhvr>
                                        <p:cTn id="33" dur="1000"/>
                                        <p:tgtEl>
                                          <p:spTgt spid="68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86"/>
                                        </p:tgtEl>
                                        <p:attrNameLst>
                                          <p:attrName>style.visibility</p:attrName>
                                        </p:attrNameLst>
                                      </p:cBhvr>
                                      <p:to>
                                        <p:strVal val="visible"/>
                                      </p:to>
                                    </p:set>
                                    <p:animEffect transition="in" filter="fade">
                                      <p:cBhvr>
                                        <p:cTn id="38" dur="1000"/>
                                        <p:tgtEl>
                                          <p:spTgt spid="68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87"/>
                                        </p:tgtEl>
                                        <p:attrNameLst>
                                          <p:attrName>style.visibility</p:attrName>
                                        </p:attrNameLst>
                                      </p:cBhvr>
                                      <p:to>
                                        <p:strVal val="visible"/>
                                      </p:to>
                                    </p:set>
                                    <p:animEffect transition="in" filter="fade">
                                      <p:cBhvr>
                                        <p:cTn id="43" dur="1000"/>
                                        <p:tgtEl>
                                          <p:spTgt spid="687"/>
                                        </p:tgtEl>
                                      </p:cBhvr>
                                    </p:animEffect>
                                  </p:childTnLst>
                                </p:cTn>
                              </p:par>
                              <p:par>
                                <p:cTn id="44" presetID="10" presetClass="entr" presetSubtype="0" fill="hold" nodeType="withEffect">
                                  <p:stCondLst>
                                    <p:cond delay="0"/>
                                  </p:stCondLst>
                                  <p:childTnLst>
                                    <p:set>
                                      <p:cBhvr>
                                        <p:cTn id="45" dur="1" fill="hold">
                                          <p:stCondLst>
                                            <p:cond delay="0"/>
                                          </p:stCondLst>
                                        </p:cTn>
                                        <p:tgtEl>
                                          <p:spTgt spid="688"/>
                                        </p:tgtEl>
                                        <p:attrNameLst>
                                          <p:attrName>style.visibility</p:attrName>
                                        </p:attrNameLst>
                                      </p:cBhvr>
                                      <p:to>
                                        <p:strVal val="visible"/>
                                      </p:to>
                                    </p:set>
                                    <p:animEffect transition="in" filter="fade">
                                      <p:cBhvr>
                                        <p:cTn id="46" dur="1000"/>
                                        <p:tgtEl>
                                          <p:spTgt spid="68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89"/>
                                        </p:tgtEl>
                                        <p:attrNameLst>
                                          <p:attrName>style.visibility</p:attrName>
                                        </p:attrNameLst>
                                      </p:cBhvr>
                                      <p:to>
                                        <p:strVal val="visible"/>
                                      </p:to>
                                    </p:set>
                                    <p:animEffect transition="in" filter="fade">
                                      <p:cBhvr>
                                        <p:cTn id="51" dur="1000"/>
                                        <p:tgtEl>
                                          <p:spTgt spid="68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90"/>
                                        </p:tgtEl>
                                        <p:attrNameLst>
                                          <p:attrName>style.visibility</p:attrName>
                                        </p:attrNameLst>
                                      </p:cBhvr>
                                      <p:to>
                                        <p:strVal val="visible"/>
                                      </p:to>
                                    </p:set>
                                    <p:animEffect transition="in" filter="fade">
                                      <p:cBhvr>
                                        <p:cTn id="56" dur="1000"/>
                                        <p:tgtEl>
                                          <p:spTgt spid="690"/>
                                        </p:tgtEl>
                                      </p:cBhvr>
                                    </p:animEffect>
                                  </p:childTnLst>
                                </p:cTn>
                              </p:par>
                              <p:par>
                                <p:cTn id="57" presetID="10" presetClass="entr" presetSubtype="0" fill="hold" nodeType="withEffect">
                                  <p:stCondLst>
                                    <p:cond delay="0"/>
                                  </p:stCondLst>
                                  <p:childTnLst>
                                    <p:set>
                                      <p:cBhvr>
                                        <p:cTn id="58" dur="1" fill="hold">
                                          <p:stCondLst>
                                            <p:cond delay="0"/>
                                          </p:stCondLst>
                                        </p:cTn>
                                        <p:tgtEl>
                                          <p:spTgt spid="691"/>
                                        </p:tgtEl>
                                        <p:attrNameLst>
                                          <p:attrName>style.visibility</p:attrName>
                                        </p:attrNameLst>
                                      </p:cBhvr>
                                      <p:to>
                                        <p:strVal val="visible"/>
                                      </p:to>
                                    </p:set>
                                    <p:animEffect transition="in" filter="fade">
                                      <p:cBhvr>
                                        <p:cTn id="59" dur="1000"/>
                                        <p:tgtEl>
                                          <p:spTgt spid="69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92"/>
                                        </p:tgtEl>
                                        <p:attrNameLst>
                                          <p:attrName>style.visibility</p:attrName>
                                        </p:attrNameLst>
                                      </p:cBhvr>
                                      <p:to>
                                        <p:strVal val="visible"/>
                                      </p:to>
                                    </p:set>
                                    <p:animEffect transition="in" filter="fade">
                                      <p:cBhvr>
                                        <p:cTn id="64" dur="1000"/>
                                        <p:tgtEl>
                                          <p:spTgt spid="69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93"/>
                                        </p:tgtEl>
                                        <p:attrNameLst>
                                          <p:attrName>style.visibility</p:attrName>
                                        </p:attrNameLst>
                                      </p:cBhvr>
                                      <p:to>
                                        <p:strVal val="visible"/>
                                      </p:to>
                                    </p:set>
                                    <p:animEffect transition="in" filter="fade">
                                      <p:cBhvr>
                                        <p:cTn id="69" dur="1000"/>
                                        <p:tgtEl>
                                          <p:spTgt spid="693"/>
                                        </p:tgtEl>
                                      </p:cBhvr>
                                    </p:animEffect>
                                  </p:childTnLst>
                                </p:cTn>
                              </p:par>
                              <p:par>
                                <p:cTn id="70" presetID="10" presetClass="entr" presetSubtype="0" fill="hold" nodeType="withEffect">
                                  <p:stCondLst>
                                    <p:cond delay="0"/>
                                  </p:stCondLst>
                                  <p:childTnLst>
                                    <p:set>
                                      <p:cBhvr>
                                        <p:cTn id="71" dur="1" fill="hold">
                                          <p:stCondLst>
                                            <p:cond delay="0"/>
                                          </p:stCondLst>
                                        </p:cTn>
                                        <p:tgtEl>
                                          <p:spTgt spid="694"/>
                                        </p:tgtEl>
                                        <p:attrNameLst>
                                          <p:attrName>style.visibility</p:attrName>
                                        </p:attrNameLst>
                                      </p:cBhvr>
                                      <p:to>
                                        <p:strVal val="visible"/>
                                      </p:to>
                                    </p:set>
                                    <p:animEffect transition="in" filter="fade">
                                      <p:cBhvr>
                                        <p:cTn id="72" dur="1000"/>
                                        <p:tgtEl>
                                          <p:spTgt spid="69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95"/>
                                        </p:tgtEl>
                                        <p:attrNameLst>
                                          <p:attrName>style.visibility</p:attrName>
                                        </p:attrNameLst>
                                      </p:cBhvr>
                                      <p:to>
                                        <p:strVal val="visible"/>
                                      </p:to>
                                    </p:set>
                                    <p:animEffect transition="in" filter="fade">
                                      <p:cBhvr>
                                        <p:cTn id="77" dur="1000"/>
                                        <p:tgtEl>
                                          <p:spTgt spid="69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96"/>
                                        </p:tgtEl>
                                        <p:attrNameLst>
                                          <p:attrName>style.visibility</p:attrName>
                                        </p:attrNameLst>
                                      </p:cBhvr>
                                      <p:to>
                                        <p:strVal val="visible"/>
                                      </p:to>
                                    </p:set>
                                    <p:animEffect transition="in" filter="fade">
                                      <p:cBhvr>
                                        <p:cTn id="82" dur="1000"/>
                                        <p:tgtEl>
                                          <p:spTgt spid="696"/>
                                        </p:tgtEl>
                                      </p:cBhvr>
                                    </p:animEffect>
                                  </p:childTnLst>
                                </p:cTn>
                              </p:par>
                              <p:par>
                                <p:cTn id="83" presetID="10" presetClass="entr" presetSubtype="0" fill="hold" nodeType="withEffect">
                                  <p:stCondLst>
                                    <p:cond delay="0"/>
                                  </p:stCondLst>
                                  <p:childTnLst>
                                    <p:set>
                                      <p:cBhvr>
                                        <p:cTn id="84" dur="1" fill="hold">
                                          <p:stCondLst>
                                            <p:cond delay="0"/>
                                          </p:stCondLst>
                                        </p:cTn>
                                        <p:tgtEl>
                                          <p:spTgt spid="697"/>
                                        </p:tgtEl>
                                        <p:attrNameLst>
                                          <p:attrName>style.visibility</p:attrName>
                                        </p:attrNameLst>
                                      </p:cBhvr>
                                      <p:to>
                                        <p:strVal val="visible"/>
                                      </p:to>
                                    </p:set>
                                    <p:animEffect transition="in" filter="fade">
                                      <p:cBhvr>
                                        <p:cTn id="85" dur="1000"/>
                                        <p:tgtEl>
                                          <p:spTgt spid="69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98"/>
                                        </p:tgtEl>
                                        <p:attrNameLst>
                                          <p:attrName>style.visibility</p:attrName>
                                        </p:attrNameLst>
                                      </p:cBhvr>
                                      <p:to>
                                        <p:strVal val="visible"/>
                                      </p:to>
                                    </p:set>
                                    <p:animEffect transition="in" filter="fade">
                                      <p:cBhvr>
                                        <p:cTn id="90" dur="1000"/>
                                        <p:tgtEl>
                                          <p:spTgt spid="69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699"/>
                                        </p:tgtEl>
                                        <p:attrNameLst>
                                          <p:attrName>style.visibility</p:attrName>
                                        </p:attrNameLst>
                                      </p:cBhvr>
                                      <p:to>
                                        <p:strVal val="visible"/>
                                      </p:to>
                                    </p:set>
                                    <p:animEffect transition="in" filter="fade">
                                      <p:cBhvr>
                                        <p:cTn id="95" dur="1000"/>
                                        <p:tgtEl>
                                          <p:spTgt spid="699"/>
                                        </p:tgtEl>
                                      </p:cBhvr>
                                    </p:animEffect>
                                  </p:childTnLst>
                                </p:cTn>
                              </p:par>
                              <p:par>
                                <p:cTn id="96" presetID="10" presetClass="entr" presetSubtype="0" fill="hold" nodeType="withEffect">
                                  <p:stCondLst>
                                    <p:cond delay="0"/>
                                  </p:stCondLst>
                                  <p:childTnLst>
                                    <p:set>
                                      <p:cBhvr>
                                        <p:cTn id="97" dur="1" fill="hold">
                                          <p:stCondLst>
                                            <p:cond delay="0"/>
                                          </p:stCondLst>
                                        </p:cTn>
                                        <p:tgtEl>
                                          <p:spTgt spid="700"/>
                                        </p:tgtEl>
                                        <p:attrNameLst>
                                          <p:attrName>style.visibility</p:attrName>
                                        </p:attrNameLst>
                                      </p:cBhvr>
                                      <p:to>
                                        <p:strVal val="visible"/>
                                      </p:to>
                                    </p:set>
                                    <p:animEffect transition="in" filter="fade">
                                      <p:cBhvr>
                                        <p:cTn id="98" dur="1000"/>
                                        <p:tgtEl>
                                          <p:spTgt spid="70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701"/>
                                        </p:tgtEl>
                                        <p:attrNameLst>
                                          <p:attrName>style.visibility</p:attrName>
                                        </p:attrNameLst>
                                      </p:cBhvr>
                                      <p:to>
                                        <p:strVal val="visible"/>
                                      </p:to>
                                    </p:set>
                                    <p:animEffect transition="in" filter="fade">
                                      <p:cBhvr>
                                        <p:cTn id="103" dur="1000"/>
                                        <p:tgtEl>
                                          <p:spTgt spid="70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02"/>
                                        </p:tgtEl>
                                        <p:attrNameLst>
                                          <p:attrName>style.visibility</p:attrName>
                                        </p:attrNameLst>
                                      </p:cBhvr>
                                      <p:to>
                                        <p:strVal val="visible"/>
                                      </p:to>
                                    </p:set>
                                    <p:animEffect transition="in" filter="fade">
                                      <p:cBhvr>
                                        <p:cTn id="108" dur="1000"/>
                                        <p:tgtEl>
                                          <p:spTgt spid="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Results</a:t>
            </a:r>
            <a:endParaRPr/>
          </a:p>
        </p:txBody>
      </p:sp>
      <p:pic>
        <p:nvPicPr>
          <p:cNvPr id="708" name="Google Shape;708;p43"/>
          <p:cNvPicPr preferRelativeResize="0"/>
          <p:nvPr/>
        </p:nvPicPr>
        <p:blipFill>
          <a:blip r:embed="rId3">
            <a:alphaModFix/>
          </a:blip>
          <a:stretch>
            <a:fillRect/>
          </a:stretch>
        </p:blipFill>
        <p:spPr>
          <a:xfrm>
            <a:off x="1889063" y="1804975"/>
            <a:ext cx="5365875" cy="3236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Computational Complexity</a:t>
            </a:r>
            <a:endParaRPr/>
          </a:p>
        </p:txBody>
      </p:sp>
      <p:sp>
        <p:nvSpPr>
          <p:cNvPr id="714" name="Google Shape;714;p44"/>
          <p:cNvSpPr txBox="1">
            <a:spLocks noGrp="1"/>
          </p:cNvSpPr>
          <p:nvPr>
            <p:ph type="body" idx="1"/>
          </p:nvPr>
        </p:nvSpPr>
        <p:spPr>
          <a:xfrm>
            <a:off x="729450" y="3663200"/>
            <a:ext cx="7688700" cy="122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Complex-A:</a:t>
            </a:r>
            <a:r>
              <a:rPr lang="en" b="1"/>
              <a:t> </a:t>
            </a:r>
            <a:r>
              <a:rPr lang="en"/>
              <a:t>general graphs irrespective of density</a:t>
            </a:r>
            <a:endParaRPr/>
          </a:p>
          <a:p>
            <a:pPr marL="0" lvl="0" indent="0" algn="l" rtl="0">
              <a:spcBef>
                <a:spcPts val="1200"/>
              </a:spcBef>
              <a:spcAft>
                <a:spcPts val="0"/>
              </a:spcAft>
              <a:buNone/>
            </a:pPr>
            <a:r>
              <a:rPr lang="en" b="1" u="sng"/>
              <a:t>Complex-B:</a:t>
            </a:r>
            <a:r>
              <a:rPr lang="en"/>
              <a:t> assumption that the graph is sparse</a:t>
            </a:r>
            <a:endParaRPr/>
          </a:p>
          <a:p>
            <a:pPr marL="0" lvl="0" indent="0" algn="l" rtl="0">
              <a:lnSpc>
                <a:spcPct val="100000"/>
              </a:lnSpc>
              <a:spcBef>
                <a:spcPts val="1200"/>
              </a:spcBef>
              <a:spcAft>
                <a:spcPts val="0"/>
              </a:spcAft>
              <a:buNone/>
            </a:pPr>
            <a:r>
              <a:rPr lang="en" sz="1000" i="1">
                <a:solidFill>
                  <a:srgbClr val="000000"/>
                </a:solidFill>
              </a:rPr>
              <a:t>Symeon Papadopoulos, Yiannis Kompatsiaris, Athena Vakali, Ploutarchos Spyridonos, “Community detection in Social Media”, 2011 </a:t>
            </a:r>
            <a:endParaRPr sz="1500" i="1"/>
          </a:p>
        </p:txBody>
      </p:sp>
      <p:graphicFrame>
        <p:nvGraphicFramePr>
          <p:cNvPr id="715" name="Google Shape;715;p44"/>
          <p:cNvGraphicFramePr/>
          <p:nvPr/>
        </p:nvGraphicFramePr>
        <p:xfrm>
          <a:off x="850125" y="1912500"/>
          <a:ext cx="7341375" cy="1584840"/>
        </p:xfrm>
        <a:graphic>
          <a:graphicData uri="http://schemas.openxmlformats.org/drawingml/2006/table">
            <a:tbl>
              <a:tblPr>
                <a:noFill/>
                <a:tableStyleId>{A8E58C76-C1DD-45EB-8D3B-E711578A6ED3}</a:tableStyleId>
              </a:tblPr>
              <a:tblGrid>
                <a:gridCol w="2515375">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b="1"/>
                    </a:p>
                  </a:txBody>
                  <a:tcPr marL="91425" marR="91425" marT="91425" marB="91425"/>
                </a:tc>
                <a:tc>
                  <a:txBody>
                    <a:bodyPr/>
                    <a:lstStyle/>
                    <a:p>
                      <a:pPr marL="0" lvl="0" indent="0" algn="ctr" rtl="0">
                        <a:spcBef>
                          <a:spcPts val="0"/>
                        </a:spcBef>
                        <a:spcAft>
                          <a:spcPts val="0"/>
                        </a:spcAft>
                        <a:buNone/>
                      </a:pPr>
                      <a:r>
                        <a:rPr lang="en" b="1"/>
                        <a:t>Complex-A</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t>Complex-B</a:t>
                      </a:r>
                      <a:endParaRPr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Label Propagation</a:t>
                      </a:r>
                      <a:endParaRPr b="1"/>
                    </a:p>
                  </a:txBody>
                  <a:tcPr marL="91425" marR="91425" marT="91425" marB="91425"/>
                </a:tc>
                <a:tc>
                  <a:txBody>
                    <a:bodyPr/>
                    <a:lstStyle/>
                    <a:p>
                      <a:pPr marL="0" lvl="0" indent="0" algn="ctr" rtl="0">
                        <a:spcBef>
                          <a:spcPts val="0"/>
                        </a:spcBef>
                        <a:spcAft>
                          <a:spcPts val="0"/>
                        </a:spcAft>
                        <a:buNone/>
                      </a:pPr>
                      <a:r>
                        <a:rPr lang="en" b="1"/>
                        <a:t>O(n</a:t>
                      </a:r>
                      <a:r>
                        <a:rPr lang="en" b="1" baseline="30000"/>
                        <a:t>2</a:t>
                      </a:r>
                      <a:r>
                        <a:rPr lang="en" b="1"/>
                        <a:t>)</a:t>
                      </a:r>
                      <a:endParaRPr b="1"/>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t>O(n)</a:t>
                      </a:r>
                      <a:endParaRPr b="1"/>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Louvain</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b="1"/>
                        <a:t>O(n</a:t>
                      </a:r>
                      <a:r>
                        <a:rPr lang="en" b="1" baseline="30000"/>
                        <a:t>2</a:t>
                      </a:r>
                      <a:r>
                        <a:rPr lang="en" b="1"/>
                        <a:t>)</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t>O(n)</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t>Girvan Newman</a:t>
                      </a:r>
                      <a:endParaRPr b="1"/>
                    </a:p>
                  </a:txBody>
                  <a:tcPr marL="91425" marR="91425" marT="91425" marB="91425"/>
                </a:tc>
                <a:tc>
                  <a:txBody>
                    <a:bodyPr/>
                    <a:lstStyle/>
                    <a:p>
                      <a:pPr marL="0" lvl="0" indent="0" algn="ctr" rtl="0">
                        <a:spcBef>
                          <a:spcPts val="0"/>
                        </a:spcBef>
                        <a:spcAft>
                          <a:spcPts val="0"/>
                        </a:spcAft>
                        <a:buNone/>
                      </a:pPr>
                      <a:r>
                        <a:rPr lang="en" b="1"/>
                        <a:t>O(n</a:t>
                      </a:r>
                      <a:r>
                        <a:rPr lang="en" b="1" baseline="30000"/>
                        <a:t>5</a:t>
                      </a:r>
                      <a:r>
                        <a:rPr lang="en" b="1"/>
                        <a:t>)</a:t>
                      </a:r>
                      <a:endParaRPr b="1"/>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b="1"/>
                        <a:t>O(n</a:t>
                      </a:r>
                      <a:r>
                        <a:rPr lang="en" b="1" baseline="30000"/>
                        <a:t>3</a:t>
                      </a:r>
                      <a:r>
                        <a:rPr lang="en" b="1"/>
                        <a:t>)</a:t>
                      </a:r>
                      <a:endParaRPr b="1"/>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Future Work</a:t>
            </a:r>
            <a:endParaRPr/>
          </a:p>
        </p:txBody>
      </p:sp>
      <p:sp>
        <p:nvSpPr>
          <p:cNvPr id="721" name="Google Shape;721;p45"/>
          <p:cNvSpPr txBox="1">
            <a:spLocks noGrp="1"/>
          </p:cNvSpPr>
          <p:nvPr>
            <p:ph type="body" idx="1"/>
          </p:nvPr>
        </p:nvSpPr>
        <p:spPr>
          <a:xfrm>
            <a:off x="653250" y="2078875"/>
            <a:ext cx="7688700" cy="2943600"/>
          </a:xfrm>
          <a:prstGeom prst="rect">
            <a:avLst/>
          </a:prstGeom>
        </p:spPr>
        <p:txBody>
          <a:bodyPr spcFirstLastPara="1" wrap="square" lIns="91425" tIns="91425" rIns="91425" bIns="91425" anchor="t" anchorCtr="0">
            <a:normAutofit fontScale="92500" lnSpcReduction="20000"/>
          </a:bodyPr>
          <a:lstStyle/>
          <a:p>
            <a:pPr marL="457200" lvl="0" indent="-317500" algn="l" rtl="0">
              <a:lnSpc>
                <a:spcPct val="150000"/>
              </a:lnSpc>
              <a:spcBef>
                <a:spcPts val="0"/>
              </a:spcBef>
              <a:spcAft>
                <a:spcPts val="0"/>
              </a:spcAft>
              <a:buSzPts val="1400"/>
              <a:buChar char="●"/>
            </a:pPr>
            <a:r>
              <a:rPr lang="en" sz="1400"/>
              <a:t>Very interesting topic in graph theory.</a:t>
            </a:r>
            <a:endParaRPr sz="1400"/>
          </a:p>
          <a:p>
            <a:pPr marL="457200" lvl="0" indent="-317500" algn="l" rtl="0">
              <a:lnSpc>
                <a:spcPct val="150000"/>
              </a:lnSpc>
              <a:spcBef>
                <a:spcPts val="0"/>
              </a:spcBef>
              <a:spcAft>
                <a:spcPts val="0"/>
              </a:spcAft>
              <a:buSzPts val="1400"/>
              <a:buChar char="●"/>
            </a:pPr>
            <a:r>
              <a:rPr lang="en" sz="1400"/>
              <a:t>Many applications in real world problems</a:t>
            </a:r>
            <a:endParaRPr sz="1400"/>
          </a:p>
          <a:p>
            <a:pPr marL="0" lvl="0" indent="0" algn="l" rtl="0">
              <a:lnSpc>
                <a:spcPct val="150000"/>
              </a:lnSpc>
              <a:spcBef>
                <a:spcPts val="1200"/>
              </a:spcBef>
              <a:spcAft>
                <a:spcPts val="0"/>
              </a:spcAft>
              <a:buNone/>
            </a:pPr>
            <a:r>
              <a:rPr lang="en" sz="1400" b="1" u="sng"/>
              <a:t>Future Work:</a:t>
            </a:r>
            <a:endParaRPr sz="1400" b="1" u="sng"/>
          </a:p>
          <a:p>
            <a:pPr marL="457200" lvl="0" indent="-317500" algn="l" rtl="0">
              <a:lnSpc>
                <a:spcPct val="150000"/>
              </a:lnSpc>
              <a:spcBef>
                <a:spcPts val="1200"/>
              </a:spcBef>
              <a:spcAft>
                <a:spcPts val="0"/>
              </a:spcAft>
              <a:buSzPts val="1400"/>
              <a:buChar char="●"/>
            </a:pPr>
            <a:r>
              <a:rPr lang="en" sz="1400"/>
              <a:t>Use the implemented algorithms to extract useful information</a:t>
            </a:r>
            <a:endParaRPr sz="1400"/>
          </a:p>
          <a:p>
            <a:pPr marL="457200" lvl="0" indent="-317500" algn="l" rtl="0">
              <a:lnSpc>
                <a:spcPct val="150000"/>
              </a:lnSpc>
              <a:spcBef>
                <a:spcPts val="0"/>
              </a:spcBef>
              <a:spcAft>
                <a:spcPts val="0"/>
              </a:spcAft>
              <a:buSzPts val="1400"/>
              <a:buChar char="●"/>
            </a:pPr>
            <a:r>
              <a:rPr lang="en" sz="1400"/>
              <a:t>Study and implement more algorithms that solve the same problem like:</a:t>
            </a:r>
            <a:endParaRPr sz="1400"/>
          </a:p>
          <a:p>
            <a:pPr marL="914400" lvl="1" indent="-317500" algn="l" rtl="0">
              <a:lnSpc>
                <a:spcPct val="150000"/>
              </a:lnSpc>
              <a:spcBef>
                <a:spcPts val="0"/>
              </a:spcBef>
              <a:spcAft>
                <a:spcPts val="0"/>
              </a:spcAft>
              <a:buSzPts val="1400"/>
              <a:buChar char="○"/>
            </a:pPr>
            <a:r>
              <a:rPr lang="en" sz="1400"/>
              <a:t>WalkTrap</a:t>
            </a:r>
            <a:endParaRPr sz="1400"/>
          </a:p>
          <a:p>
            <a:pPr marL="914400" lvl="1" indent="-317500" algn="l" rtl="0">
              <a:lnSpc>
                <a:spcPct val="150000"/>
              </a:lnSpc>
              <a:spcBef>
                <a:spcPts val="0"/>
              </a:spcBef>
              <a:spcAft>
                <a:spcPts val="0"/>
              </a:spcAft>
              <a:buSzPts val="1400"/>
              <a:buChar char="○"/>
            </a:pPr>
            <a:r>
              <a:rPr lang="en" sz="1400"/>
              <a:t>Infomap</a:t>
            </a:r>
            <a:endParaRPr sz="1400"/>
          </a:p>
          <a:p>
            <a:pPr marL="457200" lvl="0" indent="-317500" algn="l" rtl="0">
              <a:lnSpc>
                <a:spcPct val="150000"/>
              </a:lnSpc>
              <a:spcBef>
                <a:spcPts val="0"/>
              </a:spcBef>
              <a:spcAft>
                <a:spcPts val="0"/>
              </a:spcAft>
              <a:buSzPts val="1400"/>
              <a:buChar char="●"/>
            </a:pPr>
            <a:r>
              <a:rPr lang="en" sz="1400"/>
              <a:t>Also K-Means is an other interesting approach to the problem that uses nearest mean but  the number of communities is needed before execution.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History of Graph Partitioning</a:t>
            </a:r>
            <a:endParaRPr/>
          </a:p>
        </p:txBody>
      </p:sp>
      <p:sp>
        <p:nvSpPr>
          <p:cNvPr id="113" name="Google Shape;113;p16"/>
          <p:cNvSpPr txBox="1">
            <a:spLocks noGrp="1"/>
          </p:cNvSpPr>
          <p:nvPr>
            <p:ph type="body" idx="1"/>
          </p:nvPr>
        </p:nvSpPr>
        <p:spPr>
          <a:xfrm>
            <a:off x="729450" y="2078875"/>
            <a:ext cx="7688700" cy="2656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graph partitioning problem was a classic problem in graph theory.</a:t>
            </a:r>
            <a:endParaRPr/>
          </a:p>
          <a:p>
            <a:pPr marL="457200" lvl="0" indent="-311150" algn="l" rtl="0">
              <a:spcBef>
                <a:spcPts val="0"/>
              </a:spcBef>
              <a:spcAft>
                <a:spcPts val="0"/>
              </a:spcAft>
              <a:buSzPts val="1300"/>
              <a:buChar char="●"/>
            </a:pPr>
            <a:r>
              <a:rPr lang="en"/>
              <a:t>The initial problem was:</a:t>
            </a:r>
            <a:endParaRPr/>
          </a:p>
          <a:p>
            <a:pPr marL="914400" lvl="1" indent="-298450" algn="l" rtl="0">
              <a:spcBef>
                <a:spcPts val="0"/>
              </a:spcBef>
              <a:spcAft>
                <a:spcPts val="0"/>
              </a:spcAft>
              <a:buSzPts val="1100"/>
              <a:buChar char="○"/>
            </a:pPr>
            <a:r>
              <a:rPr lang="en"/>
              <a:t>How to split a network in k equal parts such that there is a minimal number of edges between part.</a:t>
            </a:r>
            <a:endParaRPr/>
          </a:p>
          <a:p>
            <a:pPr marL="457200" lvl="0" indent="-311150" algn="l" rtl="0">
              <a:spcBef>
                <a:spcPts val="0"/>
              </a:spcBef>
              <a:spcAft>
                <a:spcPts val="0"/>
              </a:spcAft>
              <a:buSzPts val="1300"/>
              <a:buChar char="●"/>
            </a:pPr>
            <a:r>
              <a:rPr lang="en"/>
              <a:t>Variants were proposed:</a:t>
            </a:r>
            <a:endParaRPr/>
          </a:p>
          <a:p>
            <a:pPr marL="914400" lvl="1" indent="-298450" algn="l" rtl="0">
              <a:spcBef>
                <a:spcPts val="0"/>
              </a:spcBef>
              <a:spcAft>
                <a:spcPts val="0"/>
              </a:spcAft>
              <a:buSzPts val="1100"/>
              <a:buChar char="○"/>
            </a:pPr>
            <a:r>
              <a:rPr lang="en"/>
              <a:t>What if partitions are not exactly same size ?</a:t>
            </a:r>
            <a:endParaRPr/>
          </a:p>
          <a:p>
            <a:pPr marL="914400" lvl="1" indent="-298450" algn="l" rtl="0">
              <a:spcBef>
                <a:spcPts val="0"/>
              </a:spcBef>
              <a:spcAft>
                <a:spcPts val="0"/>
              </a:spcAft>
              <a:buSzPts val="1100"/>
              <a:buChar char="○"/>
            </a:pPr>
            <a:r>
              <a:rPr lang="en"/>
              <a:t>What if the number of parts is not exactly k ?</a:t>
            </a:r>
            <a:endParaRPr/>
          </a:p>
          <a:p>
            <a:pPr marL="914400" lvl="1" indent="-298450" algn="l" rtl="0">
              <a:spcBef>
                <a:spcPts val="0"/>
              </a:spcBef>
              <a:spcAft>
                <a:spcPts val="0"/>
              </a:spcAft>
              <a:buSzPts val="1100"/>
              <a:buChar char="○"/>
            </a:pPr>
            <a:r>
              <a:rPr lang="en"/>
              <a:t>...</a:t>
            </a:r>
            <a:endParaRPr/>
          </a:p>
          <a:p>
            <a:pPr marL="457200" lvl="0" indent="-311150" algn="l" rtl="0">
              <a:spcBef>
                <a:spcPts val="0"/>
              </a:spcBef>
              <a:spcAft>
                <a:spcPts val="0"/>
              </a:spcAft>
              <a:buSzPts val="1300"/>
              <a:buChar char="●"/>
            </a:pPr>
            <a:r>
              <a:rPr lang="en"/>
              <a:t>Girvan &amp; Newman in 2002 introduced the problem of “community discovery”</a:t>
            </a:r>
            <a:endParaRPr/>
          </a:p>
          <a:p>
            <a:pPr marL="914400" lvl="1" indent="-298450" algn="l" rtl="0">
              <a:spcBef>
                <a:spcPts val="0"/>
              </a:spcBef>
              <a:spcAft>
                <a:spcPts val="0"/>
              </a:spcAft>
              <a:buSzPts val="1100"/>
              <a:buChar char="○"/>
            </a:pPr>
            <a:r>
              <a:rPr lang="en"/>
              <a:t>Found that social networks are very often composed of groups</a:t>
            </a:r>
            <a:endParaRPr/>
          </a:p>
          <a:p>
            <a:pPr marL="914400" lvl="1" indent="-298450" algn="l" rtl="0">
              <a:spcBef>
                <a:spcPts val="0"/>
              </a:spcBef>
              <a:spcAft>
                <a:spcPts val="0"/>
              </a:spcAft>
              <a:buSzPts val="1100"/>
              <a:buChar char="○"/>
            </a:pPr>
            <a:r>
              <a:rPr lang="en"/>
              <a:t>Number and the size of these groups is not known</a:t>
            </a:r>
            <a:endParaRPr/>
          </a:p>
          <a:p>
            <a:pPr marL="914400" lvl="1" indent="-298450" algn="l" rtl="0">
              <a:spcBef>
                <a:spcPts val="0"/>
              </a:spcBef>
              <a:spcAft>
                <a:spcPts val="0"/>
              </a:spcAft>
              <a:buSzPts val="1100"/>
              <a:buChar char="○"/>
            </a:pPr>
            <a:r>
              <a:rPr lang="en"/>
              <a:t>Is there a way to discover automatically those groups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FFFF"/>
                </a:highlight>
              </a:rPr>
              <a:t>Communit</a:t>
            </a:r>
            <a:r>
              <a:rPr lang="en"/>
              <a:t>ies and Applications</a:t>
            </a:r>
            <a:endParaRPr/>
          </a:p>
        </p:txBody>
      </p:sp>
      <p:sp>
        <p:nvSpPr>
          <p:cNvPr id="119" name="Google Shape;119;p17"/>
          <p:cNvSpPr txBox="1">
            <a:spLocks noGrp="1"/>
          </p:cNvSpPr>
          <p:nvPr>
            <p:ph type="body" idx="1"/>
          </p:nvPr>
        </p:nvSpPr>
        <p:spPr>
          <a:xfrm>
            <a:off x="729450" y="2078875"/>
            <a:ext cx="7688700" cy="266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Community Structure</a:t>
            </a:r>
            <a:endParaRPr b="1" u="sng"/>
          </a:p>
          <a:p>
            <a:pPr marL="0" lvl="0" indent="0" algn="l" rtl="0">
              <a:spcBef>
                <a:spcPts val="0"/>
              </a:spcBef>
              <a:spcAft>
                <a:spcPts val="0"/>
              </a:spcAft>
              <a:buNone/>
            </a:pPr>
            <a:r>
              <a:rPr lang="en"/>
              <a:t>Vertices in networks are often found to cluster with a high density of within-group edges and a lower density of between-group edges.</a:t>
            </a:r>
            <a:endParaRPr/>
          </a:p>
          <a:p>
            <a:pPr marL="0" lvl="0" indent="0" algn="l" rtl="0">
              <a:spcBef>
                <a:spcPts val="0"/>
              </a:spcBef>
              <a:spcAft>
                <a:spcPts val="0"/>
              </a:spcAft>
              <a:buNone/>
            </a:pPr>
            <a:endParaRPr/>
          </a:p>
          <a:p>
            <a:pPr marL="0" lvl="0" indent="0" algn="l" rtl="0">
              <a:spcBef>
                <a:spcPts val="0"/>
              </a:spcBef>
              <a:spcAft>
                <a:spcPts val="0"/>
              </a:spcAft>
              <a:buNone/>
            </a:pPr>
            <a:r>
              <a:rPr lang="en" b="1" u="sng"/>
              <a:t>Applications:</a:t>
            </a:r>
            <a:endParaRPr b="1" u="sng"/>
          </a:p>
          <a:p>
            <a:pPr marL="457200" lvl="0" indent="-311150" algn="l" rtl="0">
              <a:spcBef>
                <a:spcPts val="0"/>
              </a:spcBef>
              <a:spcAft>
                <a:spcPts val="0"/>
              </a:spcAft>
              <a:buSzPts val="1300"/>
              <a:buChar char="●"/>
            </a:pPr>
            <a:r>
              <a:rPr lang="en"/>
              <a:t>Social Networks:</a:t>
            </a:r>
            <a:endParaRPr/>
          </a:p>
          <a:p>
            <a:pPr marL="1085850" lvl="1" indent="-304800" algn="l" rtl="0">
              <a:spcBef>
                <a:spcPts val="0"/>
              </a:spcBef>
              <a:spcAft>
                <a:spcPts val="0"/>
              </a:spcAft>
              <a:buSzPts val="1200"/>
              <a:buChar char="○"/>
            </a:pPr>
            <a:r>
              <a:rPr lang="en" sz="1200"/>
              <a:t>Identify web clients with similar interest and geographically near each other.</a:t>
            </a:r>
            <a:endParaRPr sz="1200"/>
          </a:p>
          <a:p>
            <a:pPr marL="457200" lvl="0" indent="-311150" algn="l" rtl="0">
              <a:spcBef>
                <a:spcPts val="0"/>
              </a:spcBef>
              <a:spcAft>
                <a:spcPts val="0"/>
              </a:spcAft>
              <a:buSzPts val="1300"/>
              <a:buChar char="●"/>
            </a:pPr>
            <a:r>
              <a:rPr lang="en"/>
              <a:t>Marketing:</a:t>
            </a:r>
            <a:endParaRPr/>
          </a:p>
          <a:p>
            <a:pPr marL="1085850" lvl="1" indent="-304800" algn="l" rtl="0">
              <a:spcBef>
                <a:spcPts val="0"/>
              </a:spcBef>
              <a:spcAft>
                <a:spcPts val="0"/>
              </a:spcAft>
              <a:buSzPts val="1200"/>
              <a:buChar char="○"/>
            </a:pPr>
            <a:r>
              <a:rPr lang="en" sz="1200"/>
              <a:t>Identify customers with similar interests (ex. Using the purchasing history)</a:t>
            </a:r>
            <a:endParaRPr sz="1200"/>
          </a:p>
          <a:p>
            <a:pPr marL="457200" lvl="0" indent="-311150" algn="l" rtl="0">
              <a:spcBef>
                <a:spcPts val="0"/>
              </a:spcBef>
              <a:spcAft>
                <a:spcPts val="0"/>
              </a:spcAft>
              <a:buSzPts val="1300"/>
              <a:buChar char="●"/>
            </a:pPr>
            <a:r>
              <a:rPr lang="en"/>
              <a:t>Politics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02575" y="1318650"/>
            <a:ext cx="8015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a:t>
            </a:r>
            <a:endParaRPr/>
          </a:p>
        </p:txBody>
      </p:sp>
      <p:pic>
        <p:nvPicPr>
          <p:cNvPr id="125" name="Google Shape;125;p18"/>
          <p:cNvPicPr preferRelativeResize="0"/>
          <p:nvPr/>
        </p:nvPicPr>
        <p:blipFill>
          <a:blip r:embed="rId3">
            <a:alphaModFix/>
          </a:blip>
          <a:stretch>
            <a:fillRect/>
          </a:stretch>
        </p:blipFill>
        <p:spPr>
          <a:xfrm>
            <a:off x="4206837" y="482775"/>
            <a:ext cx="4896126" cy="4302424"/>
          </a:xfrm>
          <a:prstGeom prst="rect">
            <a:avLst/>
          </a:prstGeom>
          <a:noFill/>
          <a:ln>
            <a:noFill/>
          </a:ln>
        </p:spPr>
      </p:pic>
      <p:sp>
        <p:nvSpPr>
          <p:cNvPr id="126" name="Google Shape;126;p18"/>
          <p:cNvSpPr txBox="1"/>
          <p:nvPr/>
        </p:nvSpPr>
        <p:spPr>
          <a:xfrm>
            <a:off x="402575" y="1840300"/>
            <a:ext cx="34218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Many different approaches to solve the community detection problem.</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In this work we have studied and implemented the following algorithms: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Label Propagation Algorithm </a:t>
            </a:r>
            <a:endParaRPr>
              <a:latin typeface="Lato"/>
              <a:ea typeface="Lato"/>
              <a:cs typeface="Lato"/>
              <a:sym typeface="Lato"/>
            </a:endParaRPr>
          </a:p>
          <a:p>
            <a:pPr marL="457200" lvl="0" indent="0" algn="l" rtl="0">
              <a:spcBef>
                <a:spcPts val="0"/>
              </a:spcBef>
              <a:spcAft>
                <a:spcPts val="0"/>
              </a:spcAft>
              <a:buNone/>
            </a:pPr>
            <a:r>
              <a:rPr lang="en">
                <a:latin typeface="Lato"/>
                <a:ea typeface="Lato"/>
                <a:cs typeface="Lato"/>
                <a:sym typeface="Lato"/>
              </a:rPr>
              <a:t>(Raghavan et al. 2007)</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Louvain Algorithm</a:t>
            </a:r>
            <a:endParaRPr>
              <a:latin typeface="Lato"/>
              <a:ea typeface="Lato"/>
              <a:cs typeface="Lato"/>
              <a:sym typeface="Lato"/>
            </a:endParaRPr>
          </a:p>
          <a:p>
            <a:pPr marL="0" lvl="0" indent="457200" algn="l" rtl="0">
              <a:spcBef>
                <a:spcPts val="0"/>
              </a:spcBef>
              <a:spcAft>
                <a:spcPts val="0"/>
              </a:spcAft>
              <a:buNone/>
            </a:pPr>
            <a:r>
              <a:rPr lang="en">
                <a:latin typeface="Lato"/>
                <a:ea typeface="Lato"/>
                <a:cs typeface="Lato"/>
                <a:sym typeface="Lato"/>
              </a:rPr>
              <a:t>(Blondel et al. 2008)</a:t>
            </a:r>
            <a:endParaRPr>
              <a:latin typeface="Lato"/>
              <a:ea typeface="Lato"/>
              <a:cs typeface="Lato"/>
              <a:sym typeface="Lato"/>
            </a:endParaRPr>
          </a:p>
          <a:p>
            <a:pPr marL="0" lvl="0" indent="45720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Girvan and Newman Algorithm</a:t>
            </a:r>
            <a:endParaRPr>
              <a:latin typeface="Lato"/>
              <a:ea typeface="Lato"/>
              <a:cs typeface="Lato"/>
              <a:sym typeface="Lato"/>
            </a:endParaRPr>
          </a:p>
          <a:p>
            <a:pPr marL="0" lvl="0" indent="457200" algn="l" rtl="0">
              <a:spcBef>
                <a:spcPts val="0"/>
              </a:spcBef>
              <a:spcAft>
                <a:spcPts val="0"/>
              </a:spcAft>
              <a:buNone/>
            </a:pPr>
            <a:r>
              <a:rPr lang="en">
                <a:latin typeface="Lato"/>
                <a:ea typeface="Lato"/>
                <a:cs typeface="Lato"/>
                <a:sym typeface="Lato"/>
              </a:rPr>
              <a:t>(Girvan and Newman 2002)</a:t>
            </a:r>
            <a:endParaRPr>
              <a:latin typeface="Lato"/>
              <a:ea typeface="Lato"/>
              <a:cs typeface="Lato"/>
              <a:sym typeface="Lato"/>
            </a:endParaRPr>
          </a:p>
        </p:txBody>
      </p:sp>
      <p:sp>
        <p:nvSpPr>
          <p:cNvPr id="127" name="Google Shape;127;p18"/>
          <p:cNvSpPr/>
          <p:nvPr/>
        </p:nvSpPr>
        <p:spPr>
          <a:xfrm>
            <a:off x="7810925" y="1000925"/>
            <a:ext cx="794700" cy="170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7864850" y="3308550"/>
            <a:ext cx="740700" cy="170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6278125" y="3929825"/>
            <a:ext cx="1052400" cy="170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p:nvPr/>
        </p:nvSpPr>
        <p:spPr>
          <a:xfrm>
            <a:off x="4172150" y="4785200"/>
            <a:ext cx="4896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Lato"/>
                <a:ea typeface="Lato"/>
                <a:cs typeface="Lato"/>
                <a:sym typeface="Lato"/>
              </a:rPr>
              <a:t>Symeon Papadopoulos, Yiannis Kompatsiaris, Athena Vakali, Ploutarchos Spyridonos, “Community detection in Social Media”, 2011 </a:t>
            </a:r>
            <a:endParaRPr sz="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29450" y="1318650"/>
            <a:ext cx="7688700" cy="837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Propagation Algorithm</a:t>
            </a:r>
            <a:endParaRPr/>
          </a:p>
          <a:p>
            <a:pPr marL="0" lvl="0" indent="0" algn="l" rtl="0">
              <a:spcBef>
                <a:spcPts val="0"/>
              </a:spcBef>
              <a:spcAft>
                <a:spcPts val="0"/>
              </a:spcAft>
              <a:buNone/>
            </a:pPr>
            <a:r>
              <a:rPr lang="en" sz="1266" b="0" i="1"/>
              <a:t>Usha Nandini Raghavan, Reka Albert, Soundar Kumara, Near linear time algorithm to detect community structures in large-scale networks, The Pennsylvania State University, 2007</a:t>
            </a:r>
            <a:endParaRPr sz="1266" b="0" i="1"/>
          </a:p>
        </p:txBody>
      </p:sp>
      <p:sp>
        <p:nvSpPr>
          <p:cNvPr id="136" name="Google Shape;136;p19"/>
          <p:cNvSpPr txBox="1">
            <a:spLocks noGrp="1"/>
          </p:cNvSpPr>
          <p:nvPr>
            <p:ph type="body" idx="1"/>
          </p:nvPr>
        </p:nvSpPr>
        <p:spPr>
          <a:xfrm>
            <a:off x="729450" y="2386650"/>
            <a:ext cx="7688700" cy="1953300"/>
          </a:xfrm>
          <a:prstGeom prst="rect">
            <a:avLst/>
          </a:prstGeom>
        </p:spPr>
        <p:txBody>
          <a:bodyPr spcFirstLastPara="1" wrap="square" lIns="91425" tIns="91425" rIns="91425" bIns="91425" anchor="t" anchorCtr="0">
            <a:normAutofit fontScale="85000" lnSpcReduction="10000"/>
          </a:bodyPr>
          <a:lstStyle/>
          <a:p>
            <a:pPr marL="457200" lvl="0" indent="-304958" algn="l" rtl="0">
              <a:spcBef>
                <a:spcPts val="1200"/>
              </a:spcBef>
              <a:spcAft>
                <a:spcPts val="0"/>
              </a:spcAft>
              <a:buClr>
                <a:srgbClr val="666666"/>
              </a:buClr>
              <a:buSzPct val="100000"/>
              <a:buChar char="●"/>
            </a:pPr>
            <a:r>
              <a:rPr lang="en">
                <a:solidFill>
                  <a:srgbClr val="666666"/>
                </a:solidFill>
              </a:rPr>
              <a:t>Fast algorithm</a:t>
            </a:r>
            <a:endParaRPr>
              <a:solidFill>
                <a:srgbClr val="666666"/>
              </a:solidFill>
            </a:endParaRPr>
          </a:p>
          <a:p>
            <a:pPr marL="457200" lvl="0" indent="-304958" algn="l" rtl="0">
              <a:spcBef>
                <a:spcPts val="0"/>
              </a:spcBef>
              <a:spcAft>
                <a:spcPts val="0"/>
              </a:spcAft>
              <a:buClr>
                <a:srgbClr val="666666"/>
              </a:buClr>
              <a:buSzPct val="100000"/>
              <a:buChar char="●"/>
            </a:pPr>
            <a:r>
              <a:rPr lang="en">
                <a:solidFill>
                  <a:srgbClr val="666666"/>
                </a:solidFill>
              </a:rPr>
              <a:t>Based on network structure as its guide</a:t>
            </a:r>
            <a:endParaRPr>
              <a:solidFill>
                <a:srgbClr val="666666"/>
              </a:solidFill>
            </a:endParaRPr>
          </a:p>
          <a:p>
            <a:pPr marL="0" lvl="0" indent="0" algn="l" rtl="0">
              <a:spcBef>
                <a:spcPts val="1200"/>
              </a:spcBef>
              <a:spcAft>
                <a:spcPts val="0"/>
              </a:spcAft>
              <a:buNone/>
            </a:pPr>
            <a:r>
              <a:rPr lang="en" b="1" u="sng">
                <a:solidFill>
                  <a:srgbClr val="666666"/>
                </a:solidFill>
              </a:rPr>
              <a:t>The main idea is that:</a:t>
            </a:r>
            <a:endParaRPr b="1" u="sng">
              <a:solidFill>
                <a:srgbClr val="666666"/>
              </a:solidFill>
            </a:endParaRPr>
          </a:p>
          <a:p>
            <a:pPr marL="457200" lvl="0" indent="-304958" algn="l" rtl="0">
              <a:spcBef>
                <a:spcPts val="1200"/>
              </a:spcBef>
              <a:spcAft>
                <a:spcPts val="0"/>
              </a:spcAft>
              <a:buClr>
                <a:srgbClr val="666666"/>
              </a:buClr>
              <a:buSzPct val="100000"/>
              <a:buChar char="●"/>
            </a:pPr>
            <a:r>
              <a:rPr lang="en">
                <a:solidFill>
                  <a:srgbClr val="666666"/>
                </a:solidFill>
                <a:latin typeface="Arial"/>
                <a:ea typeface="Arial"/>
                <a:cs typeface="Arial"/>
                <a:sym typeface="Arial"/>
              </a:rPr>
              <a:t>The community that each node in the network will have, is the community which most of its neighbours belong.</a:t>
            </a:r>
            <a:endParaRPr>
              <a:solidFill>
                <a:srgbClr val="666666"/>
              </a:solidFill>
            </a:endParaRPr>
          </a:p>
          <a:p>
            <a:pPr marL="457200" lvl="0" indent="-304958" algn="l" rtl="0">
              <a:spcBef>
                <a:spcPts val="0"/>
              </a:spcBef>
              <a:spcAft>
                <a:spcPts val="0"/>
              </a:spcAft>
              <a:buClr>
                <a:srgbClr val="666666"/>
              </a:buClr>
              <a:buSzPct val="100000"/>
              <a:buChar char="●"/>
            </a:pPr>
            <a:r>
              <a:rPr lang="en">
                <a:solidFill>
                  <a:srgbClr val="666666"/>
                </a:solidFill>
              </a:rPr>
              <a:t>A single label can quickly become dominant in a densely connected group of nodes.</a:t>
            </a:r>
            <a:endParaRPr>
              <a:solidFill>
                <a:srgbClr val="666666"/>
              </a:solidFill>
            </a:endParaRPr>
          </a:p>
          <a:p>
            <a:pPr marL="457200" lvl="0" indent="-304958" algn="l" rtl="0">
              <a:spcBef>
                <a:spcPts val="0"/>
              </a:spcBef>
              <a:spcAft>
                <a:spcPts val="0"/>
              </a:spcAft>
              <a:buClr>
                <a:srgbClr val="666666"/>
              </a:buClr>
              <a:buSzPct val="100000"/>
              <a:buChar char="●"/>
            </a:pPr>
            <a:r>
              <a:rPr lang="en">
                <a:solidFill>
                  <a:srgbClr val="666666"/>
                </a:solidFill>
              </a:rPr>
              <a:t>But will have trouble crossing a sparsely connected region.</a:t>
            </a:r>
            <a:endParaRPr>
              <a:solidFill>
                <a:srgbClr val="666666"/>
              </a:solidFill>
            </a:endParaRPr>
          </a:p>
          <a:p>
            <a:pPr marL="457200" lvl="0" indent="-304958" algn="l" rtl="0">
              <a:spcBef>
                <a:spcPts val="0"/>
              </a:spcBef>
              <a:spcAft>
                <a:spcPts val="0"/>
              </a:spcAft>
              <a:buClr>
                <a:srgbClr val="666666"/>
              </a:buClr>
              <a:buSzPct val="100000"/>
              <a:buChar char="●"/>
            </a:pPr>
            <a:r>
              <a:rPr lang="en">
                <a:solidFill>
                  <a:srgbClr val="666666"/>
                </a:solidFill>
              </a:rPr>
              <a:t>Labels will get trapped inside a densely connected group of nodes.</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Propagation Pseudocode</a:t>
            </a:r>
            <a:endParaRPr/>
          </a:p>
        </p:txBody>
      </p:sp>
      <p:sp>
        <p:nvSpPr>
          <p:cNvPr id="142" name="Google Shape;142;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1200"/>
              </a:spcBef>
              <a:spcAft>
                <a:spcPts val="0"/>
              </a:spcAft>
              <a:buClr>
                <a:srgbClr val="666666"/>
              </a:buClr>
              <a:buSzPts val="1300"/>
              <a:buAutoNum type="arabicPeriod"/>
            </a:pPr>
            <a:r>
              <a:rPr lang="en">
                <a:solidFill>
                  <a:srgbClr val="666666"/>
                </a:solidFill>
              </a:rPr>
              <a:t>Initialize the labels at all nodes in the network.</a:t>
            </a:r>
            <a:endParaRPr>
              <a:solidFill>
                <a:srgbClr val="666666"/>
              </a:solidFill>
            </a:endParaRPr>
          </a:p>
          <a:p>
            <a:pPr marL="457200" lvl="0" indent="-311150" algn="l" rtl="0">
              <a:spcBef>
                <a:spcPts val="0"/>
              </a:spcBef>
              <a:spcAft>
                <a:spcPts val="0"/>
              </a:spcAft>
              <a:buClr>
                <a:srgbClr val="666666"/>
              </a:buClr>
              <a:buSzPts val="1300"/>
              <a:buAutoNum type="arabicPeriod"/>
            </a:pPr>
            <a:r>
              <a:rPr lang="en">
                <a:solidFill>
                  <a:srgbClr val="666666"/>
                </a:solidFill>
              </a:rPr>
              <a:t>Set t = 1.</a:t>
            </a:r>
            <a:endParaRPr>
              <a:solidFill>
                <a:srgbClr val="666666"/>
              </a:solidFill>
            </a:endParaRPr>
          </a:p>
          <a:p>
            <a:pPr marL="457200" lvl="0" indent="-311150" algn="l" rtl="0">
              <a:spcBef>
                <a:spcPts val="0"/>
              </a:spcBef>
              <a:spcAft>
                <a:spcPts val="0"/>
              </a:spcAft>
              <a:buClr>
                <a:srgbClr val="666666"/>
              </a:buClr>
              <a:buSzPts val="1300"/>
              <a:buAutoNum type="arabicPeriod"/>
            </a:pPr>
            <a:r>
              <a:rPr lang="en">
                <a:solidFill>
                  <a:srgbClr val="666666"/>
                </a:solidFill>
              </a:rPr>
              <a:t>Arrange the nodes in the network in a random order and set it to X</a:t>
            </a:r>
            <a:endParaRPr>
              <a:solidFill>
                <a:srgbClr val="666666"/>
              </a:solidFill>
            </a:endParaRPr>
          </a:p>
          <a:p>
            <a:pPr marL="457200" lvl="0" indent="-311150" algn="l" rtl="0">
              <a:spcBef>
                <a:spcPts val="0"/>
              </a:spcBef>
              <a:spcAft>
                <a:spcPts val="0"/>
              </a:spcAft>
              <a:buClr>
                <a:srgbClr val="666666"/>
              </a:buClr>
              <a:buSzPts val="1300"/>
              <a:buAutoNum type="arabicPeriod"/>
            </a:pPr>
            <a:r>
              <a:rPr lang="en">
                <a:solidFill>
                  <a:srgbClr val="666666"/>
                </a:solidFill>
              </a:rPr>
              <a:t>For each x ∈ X chosen in that specific order, let Cx(t) = f(...)			</a:t>
            </a:r>
            <a:endParaRPr>
              <a:solidFill>
                <a:srgbClr val="666666"/>
              </a:solidFill>
            </a:endParaRPr>
          </a:p>
          <a:p>
            <a:pPr marL="914400" lvl="1" indent="-298450" algn="l" rtl="0">
              <a:spcBef>
                <a:spcPts val="0"/>
              </a:spcBef>
              <a:spcAft>
                <a:spcPts val="0"/>
              </a:spcAft>
              <a:buClr>
                <a:srgbClr val="666666"/>
              </a:buClr>
              <a:buSzPts val="1100"/>
              <a:buChar char="●"/>
            </a:pPr>
            <a:r>
              <a:rPr lang="en">
                <a:solidFill>
                  <a:srgbClr val="666666"/>
                </a:solidFill>
              </a:rPr>
              <a:t>f here returns the label occurring with the highest frequency among neighbors</a:t>
            </a:r>
            <a:endParaRPr>
              <a:solidFill>
                <a:srgbClr val="666666"/>
              </a:solidFill>
            </a:endParaRPr>
          </a:p>
          <a:p>
            <a:pPr marL="457200" lvl="0" indent="-311150" algn="l" rtl="0">
              <a:spcBef>
                <a:spcPts val="0"/>
              </a:spcBef>
              <a:spcAft>
                <a:spcPts val="0"/>
              </a:spcAft>
              <a:buClr>
                <a:srgbClr val="666666"/>
              </a:buClr>
              <a:buSzPts val="1300"/>
              <a:buAutoNum type="arabicPeriod"/>
            </a:pPr>
            <a:r>
              <a:rPr lang="en">
                <a:solidFill>
                  <a:srgbClr val="666666"/>
                </a:solidFill>
              </a:rPr>
              <a:t>If every node has a label that the maximum number of their neighbors have, then stop.</a:t>
            </a:r>
            <a:endParaRPr>
              <a:solidFill>
                <a:srgbClr val="666666"/>
              </a:solidFill>
            </a:endParaRPr>
          </a:p>
          <a:p>
            <a:pPr marL="457200" lvl="0" indent="-311150" algn="l" rtl="0">
              <a:spcBef>
                <a:spcPts val="0"/>
              </a:spcBef>
              <a:spcAft>
                <a:spcPts val="0"/>
              </a:spcAft>
              <a:buClr>
                <a:srgbClr val="666666"/>
              </a:buClr>
              <a:buSzPts val="1300"/>
              <a:buAutoNum type="arabicPeriod"/>
            </a:pPr>
            <a:r>
              <a:rPr lang="en">
                <a:solidFill>
                  <a:srgbClr val="666666"/>
                </a:solidFill>
              </a:rPr>
              <a:t>Else, set t = t + 1 and go to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idx="4294967295"/>
          </p:nvPr>
        </p:nvSpPr>
        <p:spPr>
          <a:xfrm>
            <a:off x="727650" y="99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Label Propagation Example</a:t>
            </a:r>
            <a:endParaRPr/>
          </a:p>
          <a:p>
            <a:pPr marL="0" lvl="0" indent="0" algn="l" rtl="0">
              <a:spcBef>
                <a:spcPts val="0"/>
              </a:spcBef>
              <a:spcAft>
                <a:spcPts val="0"/>
              </a:spcAft>
              <a:buNone/>
            </a:pPr>
            <a:endParaRPr/>
          </a:p>
        </p:txBody>
      </p:sp>
      <p:sp>
        <p:nvSpPr>
          <p:cNvPr id="148" name="Google Shape;148;p21"/>
          <p:cNvSpPr/>
          <p:nvPr/>
        </p:nvSpPr>
        <p:spPr>
          <a:xfrm>
            <a:off x="807475" y="1155126"/>
            <a:ext cx="189600" cy="309900"/>
          </a:xfrm>
          <a:prstGeom prst="ellipse">
            <a:avLst/>
          </a:prstGeom>
          <a:solidFill>
            <a:srgbClr val="6C798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1289930" y="759175"/>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1930429" y="995530"/>
            <a:ext cx="189600" cy="30990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1505498" y="1507507"/>
            <a:ext cx="189600" cy="309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2120081" y="1937083"/>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1269781" y="2460814"/>
            <a:ext cx="189600" cy="3099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997127" y="1893845"/>
            <a:ext cx="189600" cy="30990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21"/>
          <p:cNvCxnSpPr>
            <a:endCxn id="149" idx="2"/>
          </p:cNvCxnSpPr>
          <p:nvPr/>
        </p:nvCxnSpPr>
        <p:spPr>
          <a:xfrm rot="10800000" flipH="1">
            <a:off x="969530" y="914125"/>
            <a:ext cx="320400" cy="2865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21"/>
          <p:cNvCxnSpPr>
            <a:endCxn id="150" idx="1"/>
          </p:cNvCxnSpPr>
          <p:nvPr/>
        </p:nvCxnSpPr>
        <p:spPr>
          <a:xfrm>
            <a:off x="1479395" y="914014"/>
            <a:ext cx="478800" cy="12690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p21"/>
          <p:cNvCxnSpPr>
            <a:endCxn id="152" idx="0"/>
          </p:cNvCxnSpPr>
          <p:nvPr/>
        </p:nvCxnSpPr>
        <p:spPr>
          <a:xfrm>
            <a:off x="2092181" y="1259983"/>
            <a:ext cx="122700" cy="67710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21"/>
          <p:cNvCxnSpPr>
            <a:endCxn id="151" idx="5"/>
          </p:cNvCxnSpPr>
          <p:nvPr/>
        </p:nvCxnSpPr>
        <p:spPr>
          <a:xfrm rot="10800000">
            <a:off x="1667332" y="1772023"/>
            <a:ext cx="453000" cy="3198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21"/>
          <p:cNvCxnSpPr>
            <a:stCxn id="151" idx="7"/>
            <a:endCxn id="150" idx="3"/>
          </p:cNvCxnSpPr>
          <p:nvPr/>
        </p:nvCxnSpPr>
        <p:spPr>
          <a:xfrm rot="10800000" flipH="1">
            <a:off x="1667332" y="1260091"/>
            <a:ext cx="291000" cy="292800"/>
          </a:xfrm>
          <a:prstGeom prst="straightConnector1">
            <a:avLst/>
          </a:prstGeom>
          <a:noFill/>
          <a:ln w="9525" cap="flat" cmpd="sng">
            <a:solidFill>
              <a:schemeClr val="dk2"/>
            </a:solidFill>
            <a:prstDash val="solid"/>
            <a:round/>
            <a:headEnd type="none" w="med" len="med"/>
            <a:tailEnd type="none" w="med" len="med"/>
          </a:ln>
        </p:spPr>
      </p:cxnSp>
      <p:cxnSp>
        <p:nvCxnSpPr>
          <p:cNvPr id="160" name="Google Shape;160;p21"/>
          <p:cNvCxnSpPr>
            <a:endCxn id="152" idx="3"/>
          </p:cNvCxnSpPr>
          <p:nvPr/>
        </p:nvCxnSpPr>
        <p:spPr>
          <a:xfrm rot="10800000" flipH="1">
            <a:off x="1459347" y="2201599"/>
            <a:ext cx="688500" cy="414300"/>
          </a:xfrm>
          <a:prstGeom prst="straightConnector1">
            <a:avLst/>
          </a:prstGeom>
          <a:noFill/>
          <a:ln w="9525" cap="flat" cmpd="sng">
            <a:solidFill>
              <a:schemeClr val="dk2"/>
            </a:solidFill>
            <a:prstDash val="solid"/>
            <a:round/>
            <a:headEnd type="none" w="med" len="med"/>
            <a:tailEnd type="none" w="med" len="med"/>
          </a:ln>
        </p:spPr>
      </p:cxnSp>
      <p:cxnSp>
        <p:nvCxnSpPr>
          <p:cNvPr id="161" name="Google Shape;161;p21"/>
          <p:cNvCxnSpPr>
            <a:stCxn id="153" idx="0"/>
            <a:endCxn id="151" idx="3"/>
          </p:cNvCxnSpPr>
          <p:nvPr/>
        </p:nvCxnSpPr>
        <p:spPr>
          <a:xfrm rot="10800000" flipH="1">
            <a:off x="1364581" y="1772014"/>
            <a:ext cx="168600" cy="688800"/>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21"/>
          <p:cNvCxnSpPr/>
          <p:nvPr/>
        </p:nvCxnSpPr>
        <p:spPr>
          <a:xfrm rot="10800000">
            <a:off x="1131469" y="2201822"/>
            <a:ext cx="138300" cy="34770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21"/>
          <p:cNvCxnSpPr>
            <a:stCxn id="154" idx="1"/>
            <a:endCxn id="148" idx="4"/>
          </p:cNvCxnSpPr>
          <p:nvPr/>
        </p:nvCxnSpPr>
        <p:spPr>
          <a:xfrm rot="10800000">
            <a:off x="902193" y="1464929"/>
            <a:ext cx="122700" cy="4743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1"/>
          <p:cNvSpPr/>
          <p:nvPr/>
        </p:nvSpPr>
        <p:spPr>
          <a:xfrm>
            <a:off x="4017649" y="1029526"/>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4500104" y="633575"/>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5140603" y="869930"/>
            <a:ext cx="189600" cy="30990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4715672" y="1381907"/>
            <a:ext cx="189600" cy="309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5330255" y="1811483"/>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4479954" y="2335214"/>
            <a:ext cx="189600" cy="3099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4207301" y="1768245"/>
            <a:ext cx="189600" cy="30990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171;p21"/>
          <p:cNvCxnSpPr>
            <a:endCxn id="165" idx="2"/>
          </p:cNvCxnSpPr>
          <p:nvPr/>
        </p:nvCxnSpPr>
        <p:spPr>
          <a:xfrm rot="10800000" flipH="1">
            <a:off x="4179704" y="788525"/>
            <a:ext cx="320400" cy="2865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1"/>
          <p:cNvCxnSpPr>
            <a:endCxn id="166" idx="1"/>
          </p:cNvCxnSpPr>
          <p:nvPr/>
        </p:nvCxnSpPr>
        <p:spPr>
          <a:xfrm>
            <a:off x="4689569" y="788414"/>
            <a:ext cx="478800" cy="126900"/>
          </a:xfrm>
          <a:prstGeom prst="straightConnector1">
            <a:avLst/>
          </a:prstGeom>
          <a:noFill/>
          <a:ln w="9525" cap="flat" cmpd="sng">
            <a:solidFill>
              <a:schemeClr val="dk2"/>
            </a:solidFill>
            <a:prstDash val="solid"/>
            <a:round/>
            <a:headEnd type="none" w="med" len="med"/>
            <a:tailEnd type="none" w="med" len="med"/>
          </a:ln>
        </p:spPr>
      </p:cxnSp>
      <p:cxnSp>
        <p:nvCxnSpPr>
          <p:cNvPr id="173" name="Google Shape;173;p21"/>
          <p:cNvCxnSpPr>
            <a:endCxn id="168" idx="0"/>
          </p:cNvCxnSpPr>
          <p:nvPr/>
        </p:nvCxnSpPr>
        <p:spPr>
          <a:xfrm>
            <a:off x="5302355" y="1134383"/>
            <a:ext cx="122700" cy="6771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21"/>
          <p:cNvCxnSpPr>
            <a:endCxn id="167" idx="5"/>
          </p:cNvCxnSpPr>
          <p:nvPr/>
        </p:nvCxnSpPr>
        <p:spPr>
          <a:xfrm rot="10800000">
            <a:off x="4877506" y="1646423"/>
            <a:ext cx="453000" cy="3198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21"/>
          <p:cNvCxnSpPr>
            <a:stCxn id="167" idx="7"/>
            <a:endCxn id="166" idx="3"/>
          </p:cNvCxnSpPr>
          <p:nvPr/>
        </p:nvCxnSpPr>
        <p:spPr>
          <a:xfrm rot="10800000" flipH="1">
            <a:off x="4877506" y="1134491"/>
            <a:ext cx="291000" cy="2928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21"/>
          <p:cNvCxnSpPr>
            <a:endCxn id="168" idx="3"/>
          </p:cNvCxnSpPr>
          <p:nvPr/>
        </p:nvCxnSpPr>
        <p:spPr>
          <a:xfrm rot="10800000" flipH="1">
            <a:off x="4669521" y="2075999"/>
            <a:ext cx="688500" cy="4143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21"/>
          <p:cNvCxnSpPr>
            <a:stCxn id="169" idx="0"/>
            <a:endCxn id="167" idx="3"/>
          </p:cNvCxnSpPr>
          <p:nvPr/>
        </p:nvCxnSpPr>
        <p:spPr>
          <a:xfrm rot="10800000" flipH="1">
            <a:off x="4574754" y="1646414"/>
            <a:ext cx="168600" cy="6888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21"/>
          <p:cNvCxnSpPr/>
          <p:nvPr/>
        </p:nvCxnSpPr>
        <p:spPr>
          <a:xfrm rot="10800000">
            <a:off x="4341643" y="2076222"/>
            <a:ext cx="138300" cy="34770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21"/>
          <p:cNvCxnSpPr>
            <a:stCxn id="170" idx="1"/>
            <a:endCxn id="164" idx="4"/>
          </p:cNvCxnSpPr>
          <p:nvPr/>
        </p:nvCxnSpPr>
        <p:spPr>
          <a:xfrm rot="10800000">
            <a:off x="4112367" y="1339329"/>
            <a:ext cx="122700" cy="474300"/>
          </a:xfrm>
          <a:prstGeom prst="straightConnector1">
            <a:avLst/>
          </a:prstGeom>
          <a:noFill/>
          <a:ln w="9525" cap="flat" cmpd="sng">
            <a:solidFill>
              <a:schemeClr val="dk2"/>
            </a:solidFill>
            <a:prstDash val="solid"/>
            <a:round/>
            <a:headEnd type="none" w="med" len="med"/>
            <a:tailEnd type="none" w="med" len="med"/>
          </a:ln>
        </p:spPr>
      </p:cxnSp>
      <p:cxnSp>
        <p:nvCxnSpPr>
          <p:cNvPr id="180" name="Google Shape;180;p21"/>
          <p:cNvCxnSpPr>
            <a:endCxn id="149" idx="3"/>
          </p:cNvCxnSpPr>
          <p:nvPr/>
        </p:nvCxnSpPr>
        <p:spPr>
          <a:xfrm rot="10800000" flipH="1">
            <a:off x="1092097" y="1023692"/>
            <a:ext cx="225600" cy="8703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21"/>
          <p:cNvCxnSpPr>
            <a:stCxn id="170" idx="0"/>
            <a:endCxn id="165" idx="3"/>
          </p:cNvCxnSpPr>
          <p:nvPr/>
        </p:nvCxnSpPr>
        <p:spPr>
          <a:xfrm rot="10800000" flipH="1">
            <a:off x="4302101" y="897945"/>
            <a:ext cx="225900" cy="870300"/>
          </a:xfrm>
          <a:prstGeom prst="straightConnector1">
            <a:avLst/>
          </a:prstGeom>
          <a:noFill/>
          <a:ln w="9525" cap="flat" cmpd="sng">
            <a:solidFill>
              <a:schemeClr val="dk2"/>
            </a:solidFill>
            <a:prstDash val="solid"/>
            <a:round/>
            <a:headEnd type="none" w="med" len="med"/>
            <a:tailEnd type="none" w="med" len="med"/>
          </a:ln>
        </p:spPr>
      </p:cxnSp>
      <p:sp>
        <p:nvSpPr>
          <p:cNvPr id="182" name="Google Shape;182;p21"/>
          <p:cNvSpPr/>
          <p:nvPr/>
        </p:nvSpPr>
        <p:spPr>
          <a:xfrm>
            <a:off x="6745361" y="1092401"/>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7227817" y="696450"/>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7868315" y="932805"/>
            <a:ext cx="189600" cy="30990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7443385" y="1444782"/>
            <a:ext cx="189600" cy="309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8057967" y="1874358"/>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7207667" y="2398089"/>
            <a:ext cx="189600" cy="3099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6935013" y="1831120"/>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1"/>
          <p:cNvCxnSpPr>
            <a:endCxn id="183" idx="2"/>
          </p:cNvCxnSpPr>
          <p:nvPr/>
        </p:nvCxnSpPr>
        <p:spPr>
          <a:xfrm rot="10800000" flipH="1">
            <a:off x="6907417" y="851400"/>
            <a:ext cx="320400" cy="2865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21"/>
          <p:cNvCxnSpPr>
            <a:endCxn id="184" idx="1"/>
          </p:cNvCxnSpPr>
          <p:nvPr/>
        </p:nvCxnSpPr>
        <p:spPr>
          <a:xfrm>
            <a:off x="7417282" y="851289"/>
            <a:ext cx="478800" cy="126900"/>
          </a:xfrm>
          <a:prstGeom prst="straightConnector1">
            <a:avLst/>
          </a:prstGeom>
          <a:noFill/>
          <a:ln w="9525" cap="flat" cmpd="sng">
            <a:solidFill>
              <a:schemeClr val="dk2"/>
            </a:solidFill>
            <a:prstDash val="solid"/>
            <a:round/>
            <a:headEnd type="none" w="med" len="med"/>
            <a:tailEnd type="none" w="med" len="med"/>
          </a:ln>
        </p:spPr>
      </p:cxnSp>
      <p:cxnSp>
        <p:nvCxnSpPr>
          <p:cNvPr id="191" name="Google Shape;191;p21"/>
          <p:cNvCxnSpPr>
            <a:endCxn id="186" idx="0"/>
          </p:cNvCxnSpPr>
          <p:nvPr/>
        </p:nvCxnSpPr>
        <p:spPr>
          <a:xfrm>
            <a:off x="8030067" y="1197258"/>
            <a:ext cx="122700" cy="677100"/>
          </a:xfrm>
          <a:prstGeom prst="straightConnector1">
            <a:avLst/>
          </a:prstGeom>
          <a:noFill/>
          <a:ln w="9525" cap="flat" cmpd="sng">
            <a:solidFill>
              <a:schemeClr val="dk2"/>
            </a:solidFill>
            <a:prstDash val="solid"/>
            <a:round/>
            <a:headEnd type="none" w="med" len="med"/>
            <a:tailEnd type="none" w="med" len="med"/>
          </a:ln>
        </p:spPr>
      </p:cxnSp>
      <p:cxnSp>
        <p:nvCxnSpPr>
          <p:cNvPr id="192" name="Google Shape;192;p21"/>
          <p:cNvCxnSpPr>
            <a:endCxn id="185" idx="5"/>
          </p:cNvCxnSpPr>
          <p:nvPr/>
        </p:nvCxnSpPr>
        <p:spPr>
          <a:xfrm rot="10800000">
            <a:off x="7605218" y="1709298"/>
            <a:ext cx="453000" cy="31980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21"/>
          <p:cNvCxnSpPr>
            <a:stCxn id="185" idx="7"/>
            <a:endCxn id="184" idx="3"/>
          </p:cNvCxnSpPr>
          <p:nvPr/>
        </p:nvCxnSpPr>
        <p:spPr>
          <a:xfrm rot="10800000" flipH="1">
            <a:off x="7605218" y="1197366"/>
            <a:ext cx="291000" cy="29280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21"/>
          <p:cNvCxnSpPr>
            <a:endCxn id="186" idx="3"/>
          </p:cNvCxnSpPr>
          <p:nvPr/>
        </p:nvCxnSpPr>
        <p:spPr>
          <a:xfrm rot="10800000" flipH="1">
            <a:off x="7397234" y="2138874"/>
            <a:ext cx="688500" cy="41430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21"/>
          <p:cNvCxnSpPr>
            <a:stCxn id="187" idx="0"/>
            <a:endCxn id="185" idx="3"/>
          </p:cNvCxnSpPr>
          <p:nvPr/>
        </p:nvCxnSpPr>
        <p:spPr>
          <a:xfrm rot="10800000" flipH="1">
            <a:off x="7302467" y="1709289"/>
            <a:ext cx="168600" cy="688800"/>
          </a:xfrm>
          <a:prstGeom prst="straightConnector1">
            <a:avLst/>
          </a:prstGeom>
          <a:noFill/>
          <a:ln w="9525" cap="flat" cmpd="sng">
            <a:solidFill>
              <a:schemeClr val="dk2"/>
            </a:solidFill>
            <a:prstDash val="solid"/>
            <a:round/>
            <a:headEnd type="none" w="med" len="med"/>
            <a:tailEnd type="none" w="med" len="med"/>
          </a:ln>
        </p:spPr>
      </p:cxnSp>
      <p:cxnSp>
        <p:nvCxnSpPr>
          <p:cNvPr id="196" name="Google Shape;196;p21"/>
          <p:cNvCxnSpPr/>
          <p:nvPr/>
        </p:nvCxnSpPr>
        <p:spPr>
          <a:xfrm rot="10800000">
            <a:off x="7069355" y="2139097"/>
            <a:ext cx="138300" cy="34770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21"/>
          <p:cNvCxnSpPr>
            <a:stCxn id="188" idx="1"/>
            <a:endCxn id="182" idx="4"/>
          </p:cNvCxnSpPr>
          <p:nvPr/>
        </p:nvCxnSpPr>
        <p:spPr>
          <a:xfrm rot="10800000">
            <a:off x="6840080" y="1402204"/>
            <a:ext cx="122700" cy="47430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21"/>
          <p:cNvCxnSpPr>
            <a:stCxn id="188" idx="0"/>
            <a:endCxn id="183" idx="3"/>
          </p:cNvCxnSpPr>
          <p:nvPr/>
        </p:nvCxnSpPr>
        <p:spPr>
          <a:xfrm rot="10800000" flipH="1">
            <a:off x="7029813" y="960820"/>
            <a:ext cx="225900" cy="870300"/>
          </a:xfrm>
          <a:prstGeom prst="straightConnector1">
            <a:avLst/>
          </a:prstGeom>
          <a:noFill/>
          <a:ln w="9525" cap="flat" cmpd="sng">
            <a:solidFill>
              <a:schemeClr val="dk2"/>
            </a:solidFill>
            <a:prstDash val="solid"/>
            <a:round/>
            <a:headEnd type="none" w="med" len="med"/>
            <a:tailEnd type="none" w="med" len="med"/>
          </a:ln>
        </p:spPr>
      </p:cxnSp>
      <p:sp>
        <p:nvSpPr>
          <p:cNvPr id="199" name="Google Shape;199;p21"/>
          <p:cNvSpPr/>
          <p:nvPr/>
        </p:nvSpPr>
        <p:spPr>
          <a:xfrm>
            <a:off x="807474" y="3395751"/>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1289929" y="2999800"/>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1930428" y="3236155"/>
            <a:ext cx="189600" cy="30990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1505497" y="3748132"/>
            <a:ext cx="189600" cy="309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2120080" y="4177708"/>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1269779" y="4701439"/>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997126" y="4134470"/>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a:endCxn id="200" idx="2"/>
          </p:cNvCxnSpPr>
          <p:nvPr/>
        </p:nvCxnSpPr>
        <p:spPr>
          <a:xfrm rot="10800000" flipH="1">
            <a:off x="969529" y="3154750"/>
            <a:ext cx="320400" cy="2865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21"/>
          <p:cNvCxnSpPr>
            <a:endCxn id="201" idx="1"/>
          </p:cNvCxnSpPr>
          <p:nvPr/>
        </p:nvCxnSpPr>
        <p:spPr>
          <a:xfrm>
            <a:off x="1479394" y="3154639"/>
            <a:ext cx="478800" cy="1269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1"/>
          <p:cNvCxnSpPr>
            <a:endCxn id="203" idx="0"/>
          </p:cNvCxnSpPr>
          <p:nvPr/>
        </p:nvCxnSpPr>
        <p:spPr>
          <a:xfrm>
            <a:off x="2092180" y="3500608"/>
            <a:ext cx="122700" cy="67710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p21"/>
          <p:cNvCxnSpPr>
            <a:endCxn id="202" idx="5"/>
          </p:cNvCxnSpPr>
          <p:nvPr/>
        </p:nvCxnSpPr>
        <p:spPr>
          <a:xfrm rot="10800000">
            <a:off x="1667331" y="4012648"/>
            <a:ext cx="453000" cy="3198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21"/>
          <p:cNvCxnSpPr>
            <a:stCxn id="202" idx="7"/>
            <a:endCxn id="201" idx="3"/>
          </p:cNvCxnSpPr>
          <p:nvPr/>
        </p:nvCxnSpPr>
        <p:spPr>
          <a:xfrm rot="10800000" flipH="1">
            <a:off x="1667331" y="3500716"/>
            <a:ext cx="291000" cy="2928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21"/>
          <p:cNvCxnSpPr>
            <a:endCxn id="203" idx="3"/>
          </p:cNvCxnSpPr>
          <p:nvPr/>
        </p:nvCxnSpPr>
        <p:spPr>
          <a:xfrm rot="10800000" flipH="1">
            <a:off x="1459346" y="4442224"/>
            <a:ext cx="688500" cy="4143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1"/>
          <p:cNvCxnSpPr>
            <a:stCxn id="204" idx="0"/>
            <a:endCxn id="202" idx="3"/>
          </p:cNvCxnSpPr>
          <p:nvPr/>
        </p:nvCxnSpPr>
        <p:spPr>
          <a:xfrm rot="10800000" flipH="1">
            <a:off x="1364579" y="4012639"/>
            <a:ext cx="168600" cy="6888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21"/>
          <p:cNvCxnSpPr/>
          <p:nvPr/>
        </p:nvCxnSpPr>
        <p:spPr>
          <a:xfrm rot="10800000">
            <a:off x="1131468" y="4442447"/>
            <a:ext cx="138300" cy="3477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21"/>
          <p:cNvCxnSpPr>
            <a:stCxn id="205" idx="1"/>
            <a:endCxn id="199" idx="4"/>
          </p:cNvCxnSpPr>
          <p:nvPr/>
        </p:nvCxnSpPr>
        <p:spPr>
          <a:xfrm rot="10800000">
            <a:off x="902192" y="3705554"/>
            <a:ext cx="122700" cy="4743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21"/>
          <p:cNvCxnSpPr>
            <a:stCxn id="205" idx="0"/>
            <a:endCxn id="200" idx="3"/>
          </p:cNvCxnSpPr>
          <p:nvPr/>
        </p:nvCxnSpPr>
        <p:spPr>
          <a:xfrm rot="10800000" flipH="1">
            <a:off x="1091926" y="3264170"/>
            <a:ext cx="225900" cy="87030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21"/>
          <p:cNvSpPr/>
          <p:nvPr/>
        </p:nvSpPr>
        <p:spPr>
          <a:xfrm>
            <a:off x="4112374" y="3434126"/>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4594829" y="3038175"/>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5235328" y="3274530"/>
            <a:ext cx="189600" cy="30990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4810397" y="3786507"/>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5424980" y="4216083"/>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4574679" y="4739814"/>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4302026" y="4172845"/>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21"/>
          <p:cNvCxnSpPr>
            <a:endCxn id="217" idx="2"/>
          </p:cNvCxnSpPr>
          <p:nvPr/>
        </p:nvCxnSpPr>
        <p:spPr>
          <a:xfrm rot="10800000" flipH="1">
            <a:off x="4274429" y="3193125"/>
            <a:ext cx="320400" cy="286500"/>
          </a:xfrm>
          <a:prstGeom prst="straightConnector1">
            <a:avLst/>
          </a:prstGeom>
          <a:noFill/>
          <a:ln w="9525" cap="flat" cmpd="sng">
            <a:solidFill>
              <a:schemeClr val="dk2"/>
            </a:solidFill>
            <a:prstDash val="solid"/>
            <a:round/>
            <a:headEnd type="none" w="med" len="med"/>
            <a:tailEnd type="none" w="med" len="med"/>
          </a:ln>
        </p:spPr>
      </p:cxnSp>
      <p:cxnSp>
        <p:nvCxnSpPr>
          <p:cNvPr id="224" name="Google Shape;224;p21"/>
          <p:cNvCxnSpPr>
            <a:endCxn id="218" idx="1"/>
          </p:cNvCxnSpPr>
          <p:nvPr/>
        </p:nvCxnSpPr>
        <p:spPr>
          <a:xfrm>
            <a:off x="4784294" y="3193014"/>
            <a:ext cx="478800" cy="12690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1"/>
          <p:cNvCxnSpPr>
            <a:endCxn id="220" idx="0"/>
          </p:cNvCxnSpPr>
          <p:nvPr/>
        </p:nvCxnSpPr>
        <p:spPr>
          <a:xfrm>
            <a:off x="5397080" y="3538983"/>
            <a:ext cx="122700" cy="67710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21"/>
          <p:cNvCxnSpPr>
            <a:endCxn id="219" idx="5"/>
          </p:cNvCxnSpPr>
          <p:nvPr/>
        </p:nvCxnSpPr>
        <p:spPr>
          <a:xfrm rot="10800000">
            <a:off x="4972231" y="4051023"/>
            <a:ext cx="453000" cy="3198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21"/>
          <p:cNvCxnSpPr>
            <a:stCxn id="219" idx="7"/>
            <a:endCxn id="218" idx="3"/>
          </p:cNvCxnSpPr>
          <p:nvPr/>
        </p:nvCxnSpPr>
        <p:spPr>
          <a:xfrm rot="10800000" flipH="1">
            <a:off x="4972231" y="3539091"/>
            <a:ext cx="291000" cy="29280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21"/>
          <p:cNvCxnSpPr>
            <a:endCxn id="220" idx="3"/>
          </p:cNvCxnSpPr>
          <p:nvPr/>
        </p:nvCxnSpPr>
        <p:spPr>
          <a:xfrm rot="10800000" flipH="1">
            <a:off x="4764246" y="4480599"/>
            <a:ext cx="688500" cy="41430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21"/>
          <p:cNvCxnSpPr>
            <a:stCxn id="221" idx="0"/>
            <a:endCxn id="219" idx="3"/>
          </p:cNvCxnSpPr>
          <p:nvPr/>
        </p:nvCxnSpPr>
        <p:spPr>
          <a:xfrm rot="10800000" flipH="1">
            <a:off x="4669479" y="4051014"/>
            <a:ext cx="168600" cy="68880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1"/>
          <p:cNvCxnSpPr/>
          <p:nvPr/>
        </p:nvCxnSpPr>
        <p:spPr>
          <a:xfrm rot="10800000">
            <a:off x="4436368" y="4480822"/>
            <a:ext cx="138300" cy="34770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21"/>
          <p:cNvCxnSpPr>
            <a:stCxn id="222" idx="1"/>
            <a:endCxn id="216" idx="4"/>
          </p:cNvCxnSpPr>
          <p:nvPr/>
        </p:nvCxnSpPr>
        <p:spPr>
          <a:xfrm rot="10800000">
            <a:off x="4207092" y="3743929"/>
            <a:ext cx="122700" cy="47430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21"/>
          <p:cNvCxnSpPr>
            <a:stCxn id="222" idx="0"/>
            <a:endCxn id="217" idx="3"/>
          </p:cNvCxnSpPr>
          <p:nvPr/>
        </p:nvCxnSpPr>
        <p:spPr>
          <a:xfrm rot="10800000" flipH="1">
            <a:off x="4396826" y="3302545"/>
            <a:ext cx="225900" cy="870300"/>
          </a:xfrm>
          <a:prstGeom prst="straightConnector1">
            <a:avLst/>
          </a:prstGeom>
          <a:noFill/>
          <a:ln w="9525" cap="flat" cmpd="sng">
            <a:solidFill>
              <a:schemeClr val="dk2"/>
            </a:solidFill>
            <a:prstDash val="solid"/>
            <a:round/>
            <a:headEnd type="none" w="med" len="med"/>
            <a:tailEnd type="none" w="med" len="med"/>
          </a:ln>
        </p:spPr>
      </p:cxnSp>
      <p:sp>
        <p:nvSpPr>
          <p:cNvPr id="233" name="Google Shape;233;p21"/>
          <p:cNvSpPr/>
          <p:nvPr/>
        </p:nvSpPr>
        <p:spPr>
          <a:xfrm>
            <a:off x="6804674" y="3371251"/>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7287129" y="2975300"/>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7927628" y="3211655"/>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7502697" y="3723632"/>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8117280" y="4153208"/>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7266979" y="4676939"/>
            <a:ext cx="189600" cy="3099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994326" y="4109970"/>
            <a:ext cx="189600" cy="30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21"/>
          <p:cNvCxnSpPr>
            <a:endCxn id="234" idx="2"/>
          </p:cNvCxnSpPr>
          <p:nvPr/>
        </p:nvCxnSpPr>
        <p:spPr>
          <a:xfrm rot="10800000" flipH="1">
            <a:off x="6966729" y="3130250"/>
            <a:ext cx="320400" cy="2865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21"/>
          <p:cNvCxnSpPr>
            <a:endCxn id="235" idx="1"/>
          </p:cNvCxnSpPr>
          <p:nvPr/>
        </p:nvCxnSpPr>
        <p:spPr>
          <a:xfrm>
            <a:off x="7476594" y="3130139"/>
            <a:ext cx="478800" cy="1269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21"/>
          <p:cNvCxnSpPr>
            <a:endCxn id="237" idx="0"/>
          </p:cNvCxnSpPr>
          <p:nvPr/>
        </p:nvCxnSpPr>
        <p:spPr>
          <a:xfrm>
            <a:off x="8089380" y="3476108"/>
            <a:ext cx="122700" cy="6771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21"/>
          <p:cNvCxnSpPr>
            <a:endCxn id="236" idx="5"/>
          </p:cNvCxnSpPr>
          <p:nvPr/>
        </p:nvCxnSpPr>
        <p:spPr>
          <a:xfrm rot="10800000">
            <a:off x="7664531" y="3988148"/>
            <a:ext cx="453000" cy="3198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21"/>
          <p:cNvCxnSpPr>
            <a:stCxn id="236" idx="7"/>
            <a:endCxn id="235" idx="3"/>
          </p:cNvCxnSpPr>
          <p:nvPr/>
        </p:nvCxnSpPr>
        <p:spPr>
          <a:xfrm rot="10800000" flipH="1">
            <a:off x="7664531" y="3476216"/>
            <a:ext cx="291000" cy="2928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21"/>
          <p:cNvCxnSpPr>
            <a:endCxn id="237" idx="3"/>
          </p:cNvCxnSpPr>
          <p:nvPr/>
        </p:nvCxnSpPr>
        <p:spPr>
          <a:xfrm rot="10800000" flipH="1">
            <a:off x="7456546" y="4417724"/>
            <a:ext cx="688500" cy="4143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21"/>
          <p:cNvCxnSpPr>
            <a:stCxn id="238" idx="0"/>
            <a:endCxn id="236" idx="3"/>
          </p:cNvCxnSpPr>
          <p:nvPr/>
        </p:nvCxnSpPr>
        <p:spPr>
          <a:xfrm rot="10800000" flipH="1">
            <a:off x="7361779" y="3988139"/>
            <a:ext cx="168600" cy="6888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21"/>
          <p:cNvCxnSpPr/>
          <p:nvPr/>
        </p:nvCxnSpPr>
        <p:spPr>
          <a:xfrm rot="10800000">
            <a:off x="7128668" y="4417947"/>
            <a:ext cx="138300" cy="3477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21"/>
          <p:cNvCxnSpPr>
            <a:stCxn id="239" idx="1"/>
            <a:endCxn id="233" idx="4"/>
          </p:cNvCxnSpPr>
          <p:nvPr/>
        </p:nvCxnSpPr>
        <p:spPr>
          <a:xfrm rot="10800000">
            <a:off x="6899392" y="3681054"/>
            <a:ext cx="122700" cy="4743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21"/>
          <p:cNvCxnSpPr>
            <a:stCxn id="239" idx="0"/>
            <a:endCxn id="234" idx="3"/>
          </p:cNvCxnSpPr>
          <p:nvPr/>
        </p:nvCxnSpPr>
        <p:spPr>
          <a:xfrm rot="10800000" flipH="1">
            <a:off x="7089126" y="3239670"/>
            <a:ext cx="225900" cy="87030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21"/>
          <p:cNvSpPr/>
          <p:nvPr/>
        </p:nvSpPr>
        <p:spPr>
          <a:xfrm>
            <a:off x="807475" y="1155126"/>
            <a:ext cx="189600" cy="309900"/>
          </a:xfrm>
          <a:prstGeom prst="ellipse">
            <a:avLst/>
          </a:prstGeom>
          <a:solidFill>
            <a:srgbClr val="6C7986"/>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867075" y="1361950"/>
            <a:ext cx="783000" cy="3477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788550" y="1361950"/>
            <a:ext cx="783000" cy="3477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4205401" y="1766345"/>
            <a:ext cx="189600" cy="309900"/>
          </a:xfrm>
          <a:prstGeom prst="ellipse">
            <a:avLst/>
          </a:prstGeom>
          <a:solidFill>
            <a:srgbClr val="FCE5CD"/>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7205767" y="2396189"/>
            <a:ext cx="189600" cy="309900"/>
          </a:xfrm>
          <a:prstGeom prst="ellipse">
            <a:avLst/>
          </a:prstGeom>
          <a:solidFill>
            <a:srgbClr val="F4CCCC"/>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866988" y="3724150"/>
            <a:ext cx="783000" cy="3477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1503597" y="3746232"/>
            <a:ext cx="189600" cy="309900"/>
          </a:xfrm>
          <a:prstGeom prst="ellipse">
            <a:avLst/>
          </a:prstGeom>
          <a:solidFill>
            <a:srgbClr val="D9EAD3"/>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5233428" y="3272630"/>
            <a:ext cx="189600" cy="309900"/>
          </a:xfrm>
          <a:prstGeom prst="ellipse">
            <a:avLst/>
          </a:prstGeom>
          <a:solidFill>
            <a:srgbClr val="D9D2E9"/>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5818075" y="3807225"/>
            <a:ext cx="783000" cy="3477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000"/>
                                        <p:tgtEl>
                                          <p:spTgt spid="149"/>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par>
                                <p:cTn id="14" presetID="10" presetClass="entr" presetSubtype="0" fill="hold"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1000"/>
                                        <p:tgtEl>
                                          <p:spTgt spid="151"/>
                                        </p:tgtEl>
                                      </p:cBhvr>
                                    </p:animEffect>
                                  </p:childTnLst>
                                </p:cTn>
                              </p:par>
                              <p:par>
                                <p:cTn id="17" presetID="10"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1000"/>
                                        <p:tgtEl>
                                          <p:spTgt spid="152"/>
                                        </p:tgtEl>
                                      </p:cBhvr>
                                    </p:animEffect>
                                  </p:childTnLst>
                                </p:cTn>
                              </p:par>
                              <p:par>
                                <p:cTn id="20" presetID="10" presetClass="entr" presetSubtype="0" fill="hold" nodeType="with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fade">
                                      <p:cBhvr>
                                        <p:cTn id="22" dur="1000"/>
                                        <p:tgtEl>
                                          <p:spTgt spid="153"/>
                                        </p:tgtEl>
                                      </p:cBhvr>
                                    </p:animEffect>
                                  </p:childTnLst>
                                </p:cTn>
                              </p:par>
                              <p:par>
                                <p:cTn id="23" presetID="10" presetClass="entr" presetSubtype="0" fill="hold" nodeType="withEffect">
                                  <p:stCondLst>
                                    <p:cond delay="0"/>
                                  </p:stCondLst>
                                  <p:childTnLst>
                                    <p:set>
                                      <p:cBhvr>
                                        <p:cTn id="24" dur="1" fill="hold">
                                          <p:stCondLst>
                                            <p:cond delay="0"/>
                                          </p:stCondLst>
                                        </p:cTn>
                                        <p:tgtEl>
                                          <p:spTgt spid="154"/>
                                        </p:tgtEl>
                                        <p:attrNameLst>
                                          <p:attrName>style.visibility</p:attrName>
                                        </p:attrNameLst>
                                      </p:cBhvr>
                                      <p:to>
                                        <p:strVal val="visible"/>
                                      </p:to>
                                    </p:set>
                                    <p:animEffect transition="in" filter="fade">
                                      <p:cBhvr>
                                        <p:cTn id="25" dur="1000"/>
                                        <p:tgtEl>
                                          <p:spTgt spid="154"/>
                                        </p:tgtEl>
                                      </p:cBhvr>
                                    </p:animEffect>
                                  </p:childTnLst>
                                </p:cTn>
                              </p:par>
                              <p:par>
                                <p:cTn id="26" presetID="10" presetClass="entr" presetSubtype="0" fill="hold" nodeType="withEffect">
                                  <p:stCondLst>
                                    <p:cond delay="0"/>
                                  </p:stCondLst>
                                  <p:childTnLst>
                                    <p:set>
                                      <p:cBhvr>
                                        <p:cTn id="27" dur="1" fill="hold">
                                          <p:stCondLst>
                                            <p:cond delay="0"/>
                                          </p:stCondLst>
                                        </p:cTn>
                                        <p:tgtEl>
                                          <p:spTgt spid="155"/>
                                        </p:tgtEl>
                                        <p:attrNameLst>
                                          <p:attrName>style.visibility</p:attrName>
                                        </p:attrNameLst>
                                      </p:cBhvr>
                                      <p:to>
                                        <p:strVal val="visible"/>
                                      </p:to>
                                    </p:set>
                                    <p:animEffect transition="in" filter="fade">
                                      <p:cBhvr>
                                        <p:cTn id="28" dur="1000"/>
                                        <p:tgtEl>
                                          <p:spTgt spid="155"/>
                                        </p:tgtEl>
                                      </p:cBhvr>
                                    </p:animEffect>
                                  </p:childTnLst>
                                </p:cTn>
                              </p:par>
                              <p:par>
                                <p:cTn id="29" presetID="10" presetClass="entr" presetSubtype="0" fill="hold"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1000"/>
                                        <p:tgtEl>
                                          <p:spTgt spid="156"/>
                                        </p:tgtEl>
                                      </p:cBhvr>
                                    </p:animEffect>
                                  </p:childTnLst>
                                </p:cTn>
                              </p:par>
                              <p:par>
                                <p:cTn id="32" presetID="10" presetClass="entr" presetSubtype="0" fill="hold" nodeType="with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fade">
                                      <p:cBhvr>
                                        <p:cTn id="34" dur="1000"/>
                                        <p:tgtEl>
                                          <p:spTgt spid="157"/>
                                        </p:tgtEl>
                                      </p:cBhvr>
                                    </p:animEffect>
                                  </p:childTnLst>
                                </p:cTn>
                              </p:par>
                              <p:par>
                                <p:cTn id="35" presetID="10" presetClass="entr" presetSubtype="0" fill="hold" nodeType="with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fade">
                                      <p:cBhvr>
                                        <p:cTn id="37" dur="1000"/>
                                        <p:tgtEl>
                                          <p:spTgt spid="158"/>
                                        </p:tgtEl>
                                      </p:cBhvr>
                                    </p:animEffect>
                                  </p:childTnLst>
                                </p:cTn>
                              </p:par>
                              <p:par>
                                <p:cTn id="38" presetID="10" presetClass="entr" presetSubtype="0" fill="hold" nodeType="with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fade">
                                      <p:cBhvr>
                                        <p:cTn id="40" dur="1000"/>
                                        <p:tgtEl>
                                          <p:spTgt spid="159"/>
                                        </p:tgtEl>
                                      </p:cBhvr>
                                    </p:animEffect>
                                  </p:childTnLst>
                                </p:cTn>
                              </p:par>
                              <p:par>
                                <p:cTn id="41" presetID="10" presetClass="entr" presetSubtype="0" fill="hold" nodeType="withEffect">
                                  <p:stCondLst>
                                    <p:cond delay="0"/>
                                  </p:stCondLst>
                                  <p:childTnLst>
                                    <p:set>
                                      <p:cBhvr>
                                        <p:cTn id="42" dur="1" fill="hold">
                                          <p:stCondLst>
                                            <p:cond delay="0"/>
                                          </p:stCondLst>
                                        </p:cTn>
                                        <p:tgtEl>
                                          <p:spTgt spid="160"/>
                                        </p:tgtEl>
                                        <p:attrNameLst>
                                          <p:attrName>style.visibility</p:attrName>
                                        </p:attrNameLst>
                                      </p:cBhvr>
                                      <p:to>
                                        <p:strVal val="visible"/>
                                      </p:to>
                                    </p:set>
                                    <p:animEffect transition="in" filter="fade">
                                      <p:cBhvr>
                                        <p:cTn id="43" dur="1000"/>
                                        <p:tgtEl>
                                          <p:spTgt spid="160"/>
                                        </p:tgtEl>
                                      </p:cBhvr>
                                    </p:animEffect>
                                  </p:childTnLst>
                                </p:cTn>
                              </p:par>
                              <p:par>
                                <p:cTn id="44" presetID="10" presetClass="entr" presetSubtype="0" fill="hold" nodeType="withEffect">
                                  <p:stCondLst>
                                    <p:cond delay="0"/>
                                  </p:stCondLst>
                                  <p:childTnLst>
                                    <p:set>
                                      <p:cBhvr>
                                        <p:cTn id="45" dur="1" fill="hold">
                                          <p:stCondLst>
                                            <p:cond delay="0"/>
                                          </p:stCondLst>
                                        </p:cTn>
                                        <p:tgtEl>
                                          <p:spTgt spid="161"/>
                                        </p:tgtEl>
                                        <p:attrNameLst>
                                          <p:attrName>style.visibility</p:attrName>
                                        </p:attrNameLst>
                                      </p:cBhvr>
                                      <p:to>
                                        <p:strVal val="visible"/>
                                      </p:to>
                                    </p:set>
                                    <p:animEffect transition="in" filter="fade">
                                      <p:cBhvr>
                                        <p:cTn id="46" dur="1000"/>
                                        <p:tgtEl>
                                          <p:spTgt spid="161"/>
                                        </p:tgtEl>
                                      </p:cBhvr>
                                    </p:animEffect>
                                  </p:childTnLst>
                                </p:cTn>
                              </p:par>
                              <p:par>
                                <p:cTn id="47" presetID="10" presetClass="entr" presetSubtype="0" fill="hold" nodeType="withEffect">
                                  <p:stCondLst>
                                    <p:cond delay="0"/>
                                  </p:stCondLst>
                                  <p:childTnLst>
                                    <p:set>
                                      <p:cBhvr>
                                        <p:cTn id="48" dur="1" fill="hold">
                                          <p:stCondLst>
                                            <p:cond delay="0"/>
                                          </p:stCondLst>
                                        </p:cTn>
                                        <p:tgtEl>
                                          <p:spTgt spid="162"/>
                                        </p:tgtEl>
                                        <p:attrNameLst>
                                          <p:attrName>style.visibility</p:attrName>
                                        </p:attrNameLst>
                                      </p:cBhvr>
                                      <p:to>
                                        <p:strVal val="visible"/>
                                      </p:to>
                                    </p:set>
                                    <p:animEffect transition="in" filter="fade">
                                      <p:cBhvr>
                                        <p:cTn id="49" dur="1000"/>
                                        <p:tgtEl>
                                          <p:spTgt spid="162"/>
                                        </p:tgtEl>
                                      </p:cBhvr>
                                    </p:animEffect>
                                  </p:childTnLst>
                                </p:cTn>
                              </p:par>
                              <p:par>
                                <p:cTn id="50" presetID="10" presetClass="entr" presetSubtype="0" fill="hold" nodeType="withEffect">
                                  <p:stCondLst>
                                    <p:cond delay="0"/>
                                  </p:stCondLst>
                                  <p:childTnLst>
                                    <p:set>
                                      <p:cBhvr>
                                        <p:cTn id="51" dur="1" fill="hold">
                                          <p:stCondLst>
                                            <p:cond delay="0"/>
                                          </p:stCondLst>
                                        </p:cTn>
                                        <p:tgtEl>
                                          <p:spTgt spid="163"/>
                                        </p:tgtEl>
                                        <p:attrNameLst>
                                          <p:attrName>style.visibility</p:attrName>
                                        </p:attrNameLst>
                                      </p:cBhvr>
                                      <p:to>
                                        <p:strVal val="visible"/>
                                      </p:to>
                                    </p:set>
                                    <p:animEffect transition="in" filter="fade">
                                      <p:cBhvr>
                                        <p:cTn id="52" dur="1000"/>
                                        <p:tgtEl>
                                          <p:spTgt spid="163"/>
                                        </p:tgtEl>
                                      </p:cBhvr>
                                    </p:animEffect>
                                  </p:childTnLst>
                                </p:cTn>
                              </p:par>
                              <p:par>
                                <p:cTn id="53" presetID="10"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animEffect transition="in" filter="fade">
                                      <p:cBhvr>
                                        <p:cTn id="55" dur="1000"/>
                                        <p:tgtEl>
                                          <p:spTgt spid="1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50"/>
                                        </p:tgtEl>
                                        <p:attrNameLst>
                                          <p:attrName>style.visibility</p:attrName>
                                        </p:attrNameLst>
                                      </p:cBhvr>
                                      <p:to>
                                        <p:strVal val="visible"/>
                                      </p:to>
                                    </p:set>
                                    <p:animEffect transition="in" filter="fade">
                                      <p:cBhvr>
                                        <p:cTn id="60" dur="1000"/>
                                        <p:tgtEl>
                                          <p:spTgt spid="25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51"/>
                                        </p:tgtEl>
                                        <p:attrNameLst>
                                          <p:attrName>style.visibility</p:attrName>
                                        </p:attrNameLst>
                                      </p:cBhvr>
                                      <p:to>
                                        <p:strVal val="visible"/>
                                      </p:to>
                                    </p:set>
                                    <p:animEffect transition="in" filter="fade">
                                      <p:cBhvr>
                                        <p:cTn id="65" dur="1000"/>
                                        <p:tgtEl>
                                          <p:spTgt spid="25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64"/>
                                        </p:tgtEl>
                                        <p:attrNameLst>
                                          <p:attrName>style.visibility</p:attrName>
                                        </p:attrNameLst>
                                      </p:cBhvr>
                                      <p:to>
                                        <p:strVal val="visible"/>
                                      </p:to>
                                    </p:set>
                                    <p:animEffect transition="in" filter="fade">
                                      <p:cBhvr>
                                        <p:cTn id="70" dur="1000"/>
                                        <p:tgtEl>
                                          <p:spTgt spid="164"/>
                                        </p:tgtEl>
                                      </p:cBhvr>
                                    </p:animEffect>
                                  </p:childTnLst>
                                </p:cTn>
                              </p:par>
                              <p:par>
                                <p:cTn id="71" presetID="10" presetClass="entr" presetSubtype="0" fill="hold" nodeType="with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fade">
                                      <p:cBhvr>
                                        <p:cTn id="73" dur="1000"/>
                                        <p:tgtEl>
                                          <p:spTgt spid="165"/>
                                        </p:tgtEl>
                                      </p:cBhvr>
                                    </p:animEffect>
                                  </p:childTnLst>
                                </p:cTn>
                              </p:par>
                              <p:par>
                                <p:cTn id="74" presetID="10" presetClass="entr" presetSubtype="0" fill="hold" nodeType="withEffect">
                                  <p:stCondLst>
                                    <p:cond delay="0"/>
                                  </p:stCondLst>
                                  <p:childTnLst>
                                    <p:set>
                                      <p:cBhvr>
                                        <p:cTn id="75" dur="1" fill="hold">
                                          <p:stCondLst>
                                            <p:cond delay="0"/>
                                          </p:stCondLst>
                                        </p:cTn>
                                        <p:tgtEl>
                                          <p:spTgt spid="166"/>
                                        </p:tgtEl>
                                        <p:attrNameLst>
                                          <p:attrName>style.visibility</p:attrName>
                                        </p:attrNameLst>
                                      </p:cBhvr>
                                      <p:to>
                                        <p:strVal val="visible"/>
                                      </p:to>
                                    </p:set>
                                    <p:animEffect transition="in" filter="fade">
                                      <p:cBhvr>
                                        <p:cTn id="76" dur="1000"/>
                                        <p:tgtEl>
                                          <p:spTgt spid="166"/>
                                        </p:tgtEl>
                                      </p:cBhvr>
                                    </p:animEffect>
                                  </p:childTnLst>
                                </p:cTn>
                              </p:par>
                              <p:par>
                                <p:cTn id="77" presetID="10" presetClass="entr" presetSubtype="0" fill="hold" nodeType="withEffect">
                                  <p:stCondLst>
                                    <p:cond delay="0"/>
                                  </p:stCondLst>
                                  <p:childTnLst>
                                    <p:set>
                                      <p:cBhvr>
                                        <p:cTn id="78" dur="1" fill="hold">
                                          <p:stCondLst>
                                            <p:cond delay="0"/>
                                          </p:stCondLst>
                                        </p:cTn>
                                        <p:tgtEl>
                                          <p:spTgt spid="167"/>
                                        </p:tgtEl>
                                        <p:attrNameLst>
                                          <p:attrName>style.visibility</p:attrName>
                                        </p:attrNameLst>
                                      </p:cBhvr>
                                      <p:to>
                                        <p:strVal val="visible"/>
                                      </p:to>
                                    </p:set>
                                    <p:animEffect transition="in" filter="fade">
                                      <p:cBhvr>
                                        <p:cTn id="79" dur="1000"/>
                                        <p:tgtEl>
                                          <p:spTgt spid="167"/>
                                        </p:tgtEl>
                                      </p:cBhvr>
                                    </p:animEffect>
                                  </p:childTnLst>
                                </p:cTn>
                              </p:par>
                              <p:par>
                                <p:cTn id="80" presetID="10" presetClass="entr" presetSubtype="0" fill="hold" nodeType="withEffect">
                                  <p:stCondLst>
                                    <p:cond delay="0"/>
                                  </p:stCondLst>
                                  <p:childTnLst>
                                    <p:set>
                                      <p:cBhvr>
                                        <p:cTn id="81" dur="1" fill="hold">
                                          <p:stCondLst>
                                            <p:cond delay="0"/>
                                          </p:stCondLst>
                                        </p:cTn>
                                        <p:tgtEl>
                                          <p:spTgt spid="168"/>
                                        </p:tgtEl>
                                        <p:attrNameLst>
                                          <p:attrName>style.visibility</p:attrName>
                                        </p:attrNameLst>
                                      </p:cBhvr>
                                      <p:to>
                                        <p:strVal val="visible"/>
                                      </p:to>
                                    </p:set>
                                    <p:animEffect transition="in" filter="fade">
                                      <p:cBhvr>
                                        <p:cTn id="82" dur="1000"/>
                                        <p:tgtEl>
                                          <p:spTgt spid="168"/>
                                        </p:tgtEl>
                                      </p:cBhvr>
                                    </p:animEffect>
                                  </p:childTnLst>
                                </p:cTn>
                              </p:par>
                              <p:par>
                                <p:cTn id="83" presetID="10" presetClass="entr" presetSubtype="0" fill="hold" nodeType="withEffect">
                                  <p:stCondLst>
                                    <p:cond delay="0"/>
                                  </p:stCondLst>
                                  <p:childTnLst>
                                    <p:set>
                                      <p:cBhvr>
                                        <p:cTn id="84" dur="1" fill="hold">
                                          <p:stCondLst>
                                            <p:cond delay="0"/>
                                          </p:stCondLst>
                                        </p:cTn>
                                        <p:tgtEl>
                                          <p:spTgt spid="169"/>
                                        </p:tgtEl>
                                        <p:attrNameLst>
                                          <p:attrName>style.visibility</p:attrName>
                                        </p:attrNameLst>
                                      </p:cBhvr>
                                      <p:to>
                                        <p:strVal val="visible"/>
                                      </p:to>
                                    </p:set>
                                    <p:animEffect transition="in" filter="fade">
                                      <p:cBhvr>
                                        <p:cTn id="85" dur="1000"/>
                                        <p:tgtEl>
                                          <p:spTgt spid="169"/>
                                        </p:tgtEl>
                                      </p:cBhvr>
                                    </p:animEffect>
                                  </p:childTnLst>
                                </p:cTn>
                              </p:par>
                              <p:par>
                                <p:cTn id="86" presetID="10" presetClass="entr" presetSubtype="0" fill="hold" nodeType="withEffect">
                                  <p:stCondLst>
                                    <p:cond delay="0"/>
                                  </p:stCondLst>
                                  <p:childTnLst>
                                    <p:set>
                                      <p:cBhvr>
                                        <p:cTn id="87" dur="1" fill="hold">
                                          <p:stCondLst>
                                            <p:cond delay="0"/>
                                          </p:stCondLst>
                                        </p:cTn>
                                        <p:tgtEl>
                                          <p:spTgt spid="170"/>
                                        </p:tgtEl>
                                        <p:attrNameLst>
                                          <p:attrName>style.visibility</p:attrName>
                                        </p:attrNameLst>
                                      </p:cBhvr>
                                      <p:to>
                                        <p:strVal val="visible"/>
                                      </p:to>
                                    </p:set>
                                    <p:animEffect transition="in" filter="fade">
                                      <p:cBhvr>
                                        <p:cTn id="88" dur="1000"/>
                                        <p:tgtEl>
                                          <p:spTgt spid="170"/>
                                        </p:tgtEl>
                                      </p:cBhvr>
                                    </p:animEffect>
                                  </p:childTnLst>
                                </p:cTn>
                              </p:par>
                              <p:par>
                                <p:cTn id="89" presetID="10" presetClass="entr" presetSubtype="0" fill="hold" nodeType="withEffect">
                                  <p:stCondLst>
                                    <p:cond delay="0"/>
                                  </p:stCondLst>
                                  <p:childTnLst>
                                    <p:set>
                                      <p:cBhvr>
                                        <p:cTn id="90" dur="1" fill="hold">
                                          <p:stCondLst>
                                            <p:cond delay="0"/>
                                          </p:stCondLst>
                                        </p:cTn>
                                        <p:tgtEl>
                                          <p:spTgt spid="171"/>
                                        </p:tgtEl>
                                        <p:attrNameLst>
                                          <p:attrName>style.visibility</p:attrName>
                                        </p:attrNameLst>
                                      </p:cBhvr>
                                      <p:to>
                                        <p:strVal val="visible"/>
                                      </p:to>
                                    </p:set>
                                    <p:animEffect transition="in" filter="fade">
                                      <p:cBhvr>
                                        <p:cTn id="91" dur="1000"/>
                                        <p:tgtEl>
                                          <p:spTgt spid="171"/>
                                        </p:tgtEl>
                                      </p:cBhvr>
                                    </p:animEffect>
                                  </p:childTnLst>
                                </p:cTn>
                              </p:par>
                              <p:par>
                                <p:cTn id="92" presetID="10" presetClass="entr" presetSubtype="0" fill="hold" nodeType="withEffect">
                                  <p:stCondLst>
                                    <p:cond delay="0"/>
                                  </p:stCondLst>
                                  <p:childTnLst>
                                    <p:set>
                                      <p:cBhvr>
                                        <p:cTn id="93" dur="1" fill="hold">
                                          <p:stCondLst>
                                            <p:cond delay="0"/>
                                          </p:stCondLst>
                                        </p:cTn>
                                        <p:tgtEl>
                                          <p:spTgt spid="172"/>
                                        </p:tgtEl>
                                        <p:attrNameLst>
                                          <p:attrName>style.visibility</p:attrName>
                                        </p:attrNameLst>
                                      </p:cBhvr>
                                      <p:to>
                                        <p:strVal val="visible"/>
                                      </p:to>
                                    </p:set>
                                    <p:animEffect transition="in" filter="fade">
                                      <p:cBhvr>
                                        <p:cTn id="94" dur="1000"/>
                                        <p:tgtEl>
                                          <p:spTgt spid="172"/>
                                        </p:tgtEl>
                                      </p:cBhvr>
                                    </p:animEffect>
                                  </p:childTnLst>
                                </p:cTn>
                              </p:par>
                              <p:par>
                                <p:cTn id="95" presetID="10" presetClass="entr" presetSubtype="0" fill="hold" nodeType="withEffect">
                                  <p:stCondLst>
                                    <p:cond delay="0"/>
                                  </p:stCondLst>
                                  <p:childTnLst>
                                    <p:set>
                                      <p:cBhvr>
                                        <p:cTn id="96" dur="1" fill="hold">
                                          <p:stCondLst>
                                            <p:cond delay="0"/>
                                          </p:stCondLst>
                                        </p:cTn>
                                        <p:tgtEl>
                                          <p:spTgt spid="173"/>
                                        </p:tgtEl>
                                        <p:attrNameLst>
                                          <p:attrName>style.visibility</p:attrName>
                                        </p:attrNameLst>
                                      </p:cBhvr>
                                      <p:to>
                                        <p:strVal val="visible"/>
                                      </p:to>
                                    </p:set>
                                    <p:animEffect transition="in" filter="fade">
                                      <p:cBhvr>
                                        <p:cTn id="97" dur="1000"/>
                                        <p:tgtEl>
                                          <p:spTgt spid="173"/>
                                        </p:tgtEl>
                                      </p:cBhvr>
                                    </p:animEffect>
                                  </p:childTnLst>
                                </p:cTn>
                              </p:par>
                              <p:par>
                                <p:cTn id="98" presetID="10" presetClass="entr" presetSubtype="0" fill="hold" nodeType="withEffect">
                                  <p:stCondLst>
                                    <p:cond delay="0"/>
                                  </p:stCondLst>
                                  <p:childTnLst>
                                    <p:set>
                                      <p:cBhvr>
                                        <p:cTn id="99" dur="1" fill="hold">
                                          <p:stCondLst>
                                            <p:cond delay="0"/>
                                          </p:stCondLst>
                                        </p:cTn>
                                        <p:tgtEl>
                                          <p:spTgt spid="174"/>
                                        </p:tgtEl>
                                        <p:attrNameLst>
                                          <p:attrName>style.visibility</p:attrName>
                                        </p:attrNameLst>
                                      </p:cBhvr>
                                      <p:to>
                                        <p:strVal val="visible"/>
                                      </p:to>
                                    </p:set>
                                    <p:animEffect transition="in" filter="fade">
                                      <p:cBhvr>
                                        <p:cTn id="100" dur="1000"/>
                                        <p:tgtEl>
                                          <p:spTgt spid="174"/>
                                        </p:tgtEl>
                                      </p:cBhvr>
                                    </p:animEffect>
                                  </p:childTnLst>
                                </p:cTn>
                              </p:par>
                              <p:par>
                                <p:cTn id="101" presetID="10" presetClass="entr" presetSubtype="0" fill="hold" nodeType="withEffect">
                                  <p:stCondLst>
                                    <p:cond delay="0"/>
                                  </p:stCondLst>
                                  <p:childTnLst>
                                    <p:set>
                                      <p:cBhvr>
                                        <p:cTn id="102" dur="1" fill="hold">
                                          <p:stCondLst>
                                            <p:cond delay="0"/>
                                          </p:stCondLst>
                                        </p:cTn>
                                        <p:tgtEl>
                                          <p:spTgt spid="175"/>
                                        </p:tgtEl>
                                        <p:attrNameLst>
                                          <p:attrName>style.visibility</p:attrName>
                                        </p:attrNameLst>
                                      </p:cBhvr>
                                      <p:to>
                                        <p:strVal val="visible"/>
                                      </p:to>
                                    </p:set>
                                    <p:animEffect transition="in" filter="fade">
                                      <p:cBhvr>
                                        <p:cTn id="103" dur="1000"/>
                                        <p:tgtEl>
                                          <p:spTgt spid="175"/>
                                        </p:tgtEl>
                                      </p:cBhvr>
                                    </p:animEffect>
                                  </p:childTnLst>
                                </p:cTn>
                              </p:par>
                              <p:par>
                                <p:cTn id="104" presetID="10" presetClass="entr" presetSubtype="0" fill="hold" nodeType="withEffect">
                                  <p:stCondLst>
                                    <p:cond delay="0"/>
                                  </p:stCondLst>
                                  <p:childTnLst>
                                    <p:set>
                                      <p:cBhvr>
                                        <p:cTn id="105" dur="1" fill="hold">
                                          <p:stCondLst>
                                            <p:cond delay="0"/>
                                          </p:stCondLst>
                                        </p:cTn>
                                        <p:tgtEl>
                                          <p:spTgt spid="176"/>
                                        </p:tgtEl>
                                        <p:attrNameLst>
                                          <p:attrName>style.visibility</p:attrName>
                                        </p:attrNameLst>
                                      </p:cBhvr>
                                      <p:to>
                                        <p:strVal val="visible"/>
                                      </p:to>
                                    </p:set>
                                    <p:animEffect transition="in" filter="fade">
                                      <p:cBhvr>
                                        <p:cTn id="106" dur="1000"/>
                                        <p:tgtEl>
                                          <p:spTgt spid="176"/>
                                        </p:tgtEl>
                                      </p:cBhvr>
                                    </p:animEffect>
                                  </p:childTnLst>
                                </p:cTn>
                              </p:par>
                              <p:par>
                                <p:cTn id="107" presetID="10" presetClass="entr" presetSubtype="0" fill="hold" nodeType="withEffect">
                                  <p:stCondLst>
                                    <p:cond delay="0"/>
                                  </p:stCondLst>
                                  <p:childTnLst>
                                    <p:set>
                                      <p:cBhvr>
                                        <p:cTn id="108" dur="1" fill="hold">
                                          <p:stCondLst>
                                            <p:cond delay="0"/>
                                          </p:stCondLst>
                                        </p:cTn>
                                        <p:tgtEl>
                                          <p:spTgt spid="177"/>
                                        </p:tgtEl>
                                        <p:attrNameLst>
                                          <p:attrName>style.visibility</p:attrName>
                                        </p:attrNameLst>
                                      </p:cBhvr>
                                      <p:to>
                                        <p:strVal val="visible"/>
                                      </p:to>
                                    </p:set>
                                    <p:animEffect transition="in" filter="fade">
                                      <p:cBhvr>
                                        <p:cTn id="109" dur="1000"/>
                                        <p:tgtEl>
                                          <p:spTgt spid="177"/>
                                        </p:tgtEl>
                                      </p:cBhvr>
                                    </p:animEffect>
                                  </p:childTnLst>
                                </p:cTn>
                              </p:par>
                              <p:par>
                                <p:cTn id="110" presetID="10" presetClass="entr" presetSubtype="0" fill="hold" nodeType="withEffect">
                                  <p:stCondLst>
                                    <p:cond delay="0"/>
                                  </p:stCondLst>
                                  <p:childTnLst>
                                    <p:set>
                                      <p:cBhvr>
                                        <p:cTn id="111" dur="1" fill="hold">
                                          <p:stCondLst>
                                            <p:cond delay="0"/>
                                          </p:stCondLst>
                                        </p:cTn>
                                        <p:tgtEl>
                                          <p:spTgt spid="178"/>
                                        </p:tgtEl>
                                        <p:attrNameLst>
                                          <p:attrName>style.visibility</p:attrName>
                                        </p:attrNameLst>
                                      </p:cBhvr>
                                      <p:to>
                                        <p:strVal val="visible"/>
                                      </p:to>
                                    </p:set>
                                    <p:animEffect transition="in" filter="fade">
                                      <p:cBhvr>
                                        <p:cTn id="112" dur="1000"/>
                                        <p:tgtEl>
                                          <p:spTgt spid="178"/>
                                        </p:tgtEl>
                                      </p:cBhvr>
                                    </p:animEffect>
                                  </p:childTnLst>
                                </p:cTn>
                              </p:par>
                              <p:par>
                                <p:cTn id="113" presetID="10" presetClass="entr" presetSubtype="0" fill="hold" nodeType="withEffect">
                                  <p:stCondLst>
                                    <p:cond delay="0"/>
                                  </p:stCondLst>
                                  <p:childTnLst>
                                    <p:set>
                                      <p:cBhvr>
                                        <p:cTn id="114" dur="1" fill="hold">
                                          <p:stCondLst>
                                            <p:cond delay="0"/>
                                          </p:stCondLst>
                                        </p:cTn>
                                        <p:tgtEl>
                                          <p:spTgt spid="179"/>
                                        </p:tgtEl>
                                        <p:attrNameLst>
                                          <p:attrName>style.visibility</p:attrName>
                                        </p:attrNameLst>
                                      </p:cBhvr>
                                      <p:to>
                                        <p:strVal val="visible"/>
                                      </p:to>
                                    </p:set>
                                    <p:animEffect transition="in" filter="fade">
                                      <p:cBhvr>
                                        <p:cTn id="115" dur="1000"/>
                                        <p:tgtEl>
                                          <p:spTgt spid="179"/>
                                        </p:tgtEl>
                                      </p:cBhvr>
                                    </p:animEffect>
                                  </p:childTnLst>
                                </p:cTn>
                              </p:par>
                              <p:par>
                                <p:cTn id="116" presetID="10" presetClass="entr" presetSubtype="0" fill="hold" nodeType="withEffect">
                                  <p:stCondLst>
                                    <p:cond delay="0"/>
                                  </p:stCondLst>
                                  <p:childTnLst>
                                    <p:set>
                                      <p:cBhvr>
                                        <p:cTn id="117" dur="1" fill="hold">
                                          <p:stCondLst>
                                            <p:cond delay="0"/>
                                          </p:stCondLst>
                                        </p:cTn>
                                        <p:tgtEl>
                                          <p:spTgt spid="181"/>
                                        </p:tgtEl>
                                        <p:attrNameLst>
                                          <p:attrName>style.visibility</p:attrName>
                                        </p:attrNameLst>
                                      </p:cBhvr>
                                      <p:to>
                                        <p:strVal val="visible"/>
                                      </p:to>
                                    </p:set>
                                    <p:animEffect transition="in" filter="fade">
                                      <p:cBhvr>
                                        <p:cTn id="118" dur="1000"/>
                                        <p:tgtEl>
                                          <p:spTgt spid="18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53"/>
                                        </p:tgtEl>
                                        <p:attrNameLst>
                                          <p:attrName>style.visibility</p:attrName>
                                        </p:attrNameLst>
                                      </p:cBhvr>
                                      <p:to>
                                        <p:strVal val="visible"/>
                                      </p:to>
                                    </p:set>
                                    <p:animEffect transition="in" filter="fade">
                                      <p:cBhvr>
                                        <p:cTn id="123" dur="1000"/>
                                        <p:tgtEl>
                                          <p:spTgt spid="25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52"/>
                                        </p:tgtEl>
                                        <p:attrNameLst>
                                          <p:attrName>style.visibility</p:attrName>
                                        </p:attrNameLst>
                                      </p:cBhvr>
                                      <p:to>
                                        <p:strVal val="visible"/>
                                      </p:to>
                                    </p:set>
                                    <p:animEffect transition="in" filter="fade">
                                      <p:cBhvr>
                                        <p:cTn id="128" dur="1000"/>
                                        <p:tgtEl>
                                          <p:spTgt spid="25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82"/>
                                        </p:tgtEl>
                                        <p:attrNameLst>
                                          <p:attrName>style.visibility</p:attrName>
                                        </p:attrNameLst>
                                      </p:cBhvr>
                                      <p:to>
                                        <p:strVal val="visible"/>
                                      </p:to>
                                    </p:set>
                                    <p:animEffect transition="in" filter="fade">
                                      <p:cBhvr>
                                        <p:cTn id="133" dur="1000"/>
                                        <p:tgtEl>
                                          <p:spTgt spid="182"/>
                                        </p:tgtEl>
                                      </p:cBhvr>
                                    </p:animEffect>
                                  </p:childTnLst>
                                </p:cTn>
                              </p:par>
                              <p:par>
                                <p:cTn id="134" presetID="10" presetClass="entr" presetSubtype="0" fill="hold" nodeType="withEffect">
                                  <p:stCondLst>
                                    <p:cond delay="0"/>
                                  </p:stCondLst>
                                  <p:childTnLst>
                                    <p:set>
                                      <p:cBhvr>
                                        <p:cTn id="135" dur="1" fill="hold">
                                          <p:stCondLst>
                                            <p:cond delay="0"/>
                                          </p:stCondLst>
                                        </p:cTn>
                                        <p:tgtEl>
                                          <p:spTgt spid="183"/>
                                        </p:tgtEl>
                                        <p:attrNameLst>
                                          <p:attrName>style.visibility</p:attrName>
                                        </p:attrNameLst>
                                      </p:cBhvr>
                                      <p:to>
                                        <p:strVal val="visible"/>
                                      </p:to>
                                    </p:set>
                                    <p:animEffect transition="in" filter="fade">
                                      <p:cBhvr>
                                        <p:cTn id="136" dur="1000"/>
                                        <p:tgtEl>
                                          <p:spTgt spid="183"/>
                                        </p:tgtEl>
                                      </p:cBhvr>
                                    </p:animEffect>
                                  </p:childTnLst>
                                </p:cTn>
                              </p:par>
                              <p:par>
                                <p:cTn id="137" presetID="10" presetClass="entr" presetSubtype="0" fill="hold" nodeType="withEffect">
                                  <p:stCondLst>
                                    <p:cond delay="0"/>
                                  </p:stCondLst>
                                  <p:childTnLst>
                                    <p:set>
                                      <p:cBhvr>
                                        <p:cTn id="138" dur="1" fill="hold">
                                          <p:stCondLst>
                                            <p:cond delay="0"/>
                                          </p:stCondLst>
                                        </p:cTn>
                                        <p:tgtEl>
                                          <p:spTgt spid="184"/>
                                        </p:tgtEl>
                                        <p:attrNameLst>
                                          <p:attrName>style.visibility</p:attrName>
                                        </p:attrNameLst>
                                      </p:cBhvr>
                                      <p:to>
                                        <p:strVal val="visible"/>
                                      </p:to>
                                    </p:set>
                                    <p:animEffect transition="in" filter="fade">
                                      <p:cBhvr>
                                        <p:cTn id="139" dur="1000"/>
                                        <p:tgtEl>
                                          <p:spTgt spid="184"/>
                                        </p:tgtEl>
                                      </p:cBhvr>
                                    </p:animEffect>
                                  </p:childTnLst>
                                </p:cTn>
                              </p:par>
                              <p:par>
                                <p:cTn id="140" presetID="10" presetClass="entr" presetSubtype="0" fill="hold" nodeType="withEffect">
                                  <p:stCondLst>
                                    <p:cond delay="0"/>
                                  </p:stCondLst>
                                  <p:childTnLst>
                                    <p:set>
                                      <p:cBhvr>
                                        <p:cTn id="141" dur="1" fill="hold">
                                          <p:stCondLst>
                                            <p:cond delay="0"/>
                                          </p:stCondLst>
                                        </p:cTn>
                                        <p:tgtEl>
                                          <p:spTgt spid="185"/>
                                        </p:tgtEl>
                                        <p:attrNameLst>
                                          <p:attrName>style.visibility</p:attrName>
                                        </p:attrNameLst>
                                      </p:cBhvr>
                                      <p:to>
                                        <p:strVal val="visible"/>
                                      </p:to>
                                    </p:set>
                                    <p:animEffect transition="in" filter="fade">
                                      <p:cBhvr>
                                        <p:cTn id="142" dur="1000"/>
                                        <p:tgtEl>
                                          <p:spTgt spid="185"/>
                                        </p:tgtEl>
                                      </p:cBhvr>
                                    </p:animEffect>
                                  </p:childTnLst>
                                </p:cTn>
                              </p:par>
                              <p:par>
                                <p:cTn id="143" presetID="10" presetClass="entr" presetSubtype="0" fill="hold" nodeType="withEffect">
                                  <p:stCondLst>
                                    <p:cond delay="0"/>
                                  </p:stCondLst>
                                  <p:childTnLst>
                                    <p:set>
                                      <p:cBhvr>
                                        <p:cTn id="144" dur="1" fill="hold">
                                          <p:stCondLst>
                                            <p:cond delay="0"/>
                                          </p:stCondLst>
                                        </p:cTn>
                                        <p:tgtEl>
                                          <p:spTgt spid="186"/>
                                        </p:tgtEl>
                                        <p:attrNameLst>
                                          <p:attrName>style.visibility</p:attrName>
                                        </p:attrNameLst>
                                      </p:cBhvr>
                                      <p:to>
                                        <p:strVal val="visible"/>
                                      </p:to>
                                    </p:set>
                                    <p:animEffect transition="in" filter="fade">
                                      <p:cBhvr>
                                        <p:cTn id="145" dur="1000"/>
                                        <p:tgtEl>
                                          <p:spTgt spid="186"/>
                                        </p:tgtEl>
                                      </p:cBhvr>
                                    </p:animEffect>
                                  </p:childTnLst>
                                </p:cTn>
                              </p:par>
                              <p:par>
                                <p:cTn id="146" presetID="10" presetClass="entr" presetSubtype="0" fill="hold" nodeType="withEffect">
                                  <p:stCondLst>
                                    <p:cond delay="0"/>
                                  </p:stCondLst>
                                  <p:childTnLst>
                                    <p:set>
                                      <p:cBhvr>
                                        <p:cTn id="147" dur="1" fill="hold">
                                          <p:stCondLst>
                                            <p:cond delay="0"/>
                                          </p:stCondLst>
                                        </p:cTn>
                                        <p:tgtEl>
                                          <p:spTgt spid="187"/>
                                        </p:tgtEl>
                                        <p:attrNameLst>
                                          <p:attrName>style.visibility</p:attrName>
                                        </p:attrNameLst>
                                      </p:cBhvr>
                                      <p:to>
                                        <p:strVal val="visible"/>
                                      </p:to>
                                    </p:set>
                                    <p:animEffect transition="in" filter="fade">
                                      <p:cBhvr>
                                        <p:cTn id="148" dur="1000"/>
                                        <p:tgtEl>
                                          <p:spTgt spid="187"/>
                                        </p:tgtEl>
                                      </p:cBhvr>
                                    </p:animEffect>
                                  </p:childTnLst>
                                </p:cTn>
                              </p:par>
                              <p:par>
                                <p:cTn id="149" presetID="10" presetClass="entr" presetSubtype="0" fill="hold" nodeType="withEffect">
                                  <p:stCondLst>
                                    <p:cond delay="0"/>
                                  </p:stCondLst>
                                  <p:childTnLst>
                                    <p:set>
                                      <p:cBhvr>
                                        <p:cTn id="150" dur="1" fill="hold">
                                          <p:stCondLst>
                                            <p:cond delay="0"/>
                                          </p:stCondLst>
                                        </p:cTn>
                                        <p:tgtEl>
                                          <p:spTgt spid="188"/>
                                        </p:tgtEl>
                                        <p:attrNameLst>
                                          <p:attrName>style.visibility</p:attrName>
                                        </p:attrNameLst>
                                      </p:cBhvr>
                                      <p:to>
                                        <p:strVal val="visible"/>
                                      </p:to>
                                    </p:set>
                                    <p:animEffect transition="in" filter="fade">
                                      <p:cBhvr>
                                        <p:cTn id="151" dur="1000"/>
                                        <p:tgtEl>
                                          <p:spTgt spid="188"/>
                                        </p:tgtEl>
                                      </p:cBhvr>
                                    </p:animEffect>
                                  </p:childTnLst>
                                </p:cTn>
                              </p:par>
                              <p:par>
                                <p:cTn id="152" presetID="10" presetClass="entr" presetSubtype="0" fill="hold" nodeType="withEffect">
                                  <p:stCondLst>
                                    <p:cond delay="0"/>
                                  </p:stCondLst>
                                  <p:childTnLst>
                                    <p:set>
                                      <p:cBhvr>
                                        <p:cTn id="153" dur="1" fill="hold">
                                          <p:stCondLst>
                                            <p:cond delay="0"/>
                                          </p:stCondLst>
                                        </p:cTn>
                                        <p:tgtEl>
                                          <p:spTgt spid="189"/>
                                        </p:tgtEl>
                                        <p:attrNameLst>
                                          <p:attrName>style.visibility</p:attrName>
                                        </p:attrNameLst>
                                      </p:cBhvr>
                                      <p:to>
                                        <p:strVal val="visible"/>
                                      </p:to>
                                    </p:set>
                                    <p:animEffect transition="in" filter="fade">
                                      <p:cBhvr>
                                        <p:cTn id="154" dur="1000"/>
                                        <p:tgtEl>
                                          <p:spTgt spid="189"/>
                                        </p:tgtEl>
                                      </p:cBhvr>
                                    </p:animEffect>
                                  </p:childTnLst>
                                </p:cTn>
                              </p:par>
                              <p:par>
                                <p:cTn id="155" presetID="10" presetClass="entr" presetSubtype="0" fill="hold" nodeType="withEffect">
                                  <p:stCondLst>
                                    <p:cond delay="0"/>
                                  </p:stCondLst>
                                  <p:childTnLst>
                                    <p:set>
                                      <p:cBhvr>
                                        <p:cTn id="156" dur="1" fill="hold">
                                          <p:stCondLst>
                                            <p:cond delay="0"/>
                                          </p:stCondLst>
                                        </p:cTn>
                                        <p:tgtEl>
                                          <p:spTgt spid="190"/>
                                        </p:tgtEl>
                                        <p:attrNameLst>
                                          <p:attrName>style.visibility</p:attrName>
                                        </p:attrNameLst>
                                      </p:cBhvr>
                                      <p:to>
                                        <p:strVal val="visible"/>
                                      </p:to>
                                    </p:set>
                                    <p:animEffect transition="in" filter="fade">
                                      <p:cBhvr>
                                        <p:cTn id="157" dur="1000"/>
                                        <p:tgtEl>
                                          <p:spTgt spid="190"/>
                                        </p:tgtEl>
                                      </p:cBhvr>
                                    </p:animEffect>
                                  </p:childTnLst>
                                </p:cTn>
                              </p:par>
                              <p:par>
                                <p:cTn id="158" presetID="10" presetClass="entr" presetSubtype="0" fill="hold" nodeType="withEffect">
                                  <p:stCondLst>
                                    <p:cond delay="0"/>
                                  </p:stCondLst>
                                  <p:childTnLst>
                                    <p:set>
                                      <p:cBhvr>
                                        <p:cTn id="159" dur="1" fill="hold">
                                          <p:stCondLst>
                                            <p:cond delay="0"/>
                                          </p:stCondLst>
                                        </p:cTn>
                                        <p:tgtEl>
                                          <p:spTgt spid="191"/>
                                        </p:tgtEl>
                                        <p:attrNameLst>
                                          <p:attrName>style.visibility</p:attrName>
                                        </p:attrNameLst>
                                      </p:cBhvr>
                                      <p:to>
                                        <p:strVal val="visible"/>
                                      </p:to>
                                    </p:set>
                                    <p:animEffect transition="in" filter="fade">
                                      <p:cBhvr>
                                        <p:cTn id="160" dur="1000"/>
                                        <p:tgtEl>
                                          <p:spTgt spid="191"/>
                                        </p:tgtEl>
                                      </p:cBhvr>
                                    </p:animEffect>
                                  </p:childTnLst>
                                </p:cTn>
                              </p:par>
                              <p:par>
                                <p:cTn id="161" presetID="10" presetClass="entr" presetSubtype="0" fill="hold" nodeType="withEffect">
                                  <p:stCondLst>
                                    <p:cond delay="0"/>
                                  </p:stCondLst>
                                  <p:childTnLst>
                                    <p:set>
                                      <p:cBhvr>
                                        <p:cTn id="162" dur="1" fill="hold">
                                          <p:stCondLst>
                                            <p:cond delay="0"/>
                                          </p:stCondLst>
                                        </p:cTn>
                                        <p:tgtEl>
                                          <p:spTgt spid="192"/>
                                        </p:tgtEl>
                                        <p:attrNameLst>
                                          <p:attrName>style.visibility</p:attrName>
                                        </p:attrNameLst>
                                      </p:cBhvr>
                                      <p:to>
                                        <p:strVal val="visible"/>
                                      </p:to>
                                    </p:set>
                                    <p:animEffect transition="in" filter="fade">
                                      <p:cBhvr>
                                        <p:cTn id="163" dur="1000"/>
                                        <p:tgtEl>
                                          <p:spTgt spid="192"/>
                                        </p:tgtEl>
                                      </p:cBhvr>
                                    </p:animEffect>
                                  </p:childTnLst>
                                </p:cTn>
                              </p:par>
                              <p:par>
                                <p:cTn id="164" presetID="10" presetClass="entr" presetSubtype="0" fill="hold" nodeType="withEffect">
                                  <p:stCondLst>
                                    <p:cond delay="0"/>
                                  </p:stCondLst>
                                  <p:childTnLst>
                                    <p:set>
                                      <p:cBhvr>
                                        <p:cTn id="165" dur="1" fill="hold">
                                          <p:stCondLst>
                                            <p:cond delay="0"/>
                                          </p:stCondLst>
                                        </p:cTn>
                                        <p:tgtEl>
                                          <p:spTgt spid="193"/>
                                        </p:tgtEl>
                                        <p:attrNameLst>
                                          <p:attrName>style.visibility</p:attrName>
                                        </p:attrNameLst>
                                      </p:cBhvr>
                                      <p:to>
                                        <p:strVal val="visible"/>
                                      </p:to>
                                    </p:set>
                                    <p:animEffect transition="in" filter="fade">
                                      <p:cBhvr>
                                        <p:cTn id="166" dur="1000"/>
                                        <p:tgtEl>
                                          <p:spTgt spid="193"/>
                                        </p:tgtEl>
                                      </p:cBhvr>
                                    </p:animEffect>
                                  </p:childTnLst>
                                </p:cTn>
                              </p:par>
                              <p:par>
                                <p:cTn id="167" presetID="10" presetClass="entr" presetSubtype="0" fill="hold" nodeType="withEffect">
                                  <p:stCondLst>
                                    <p:cond delay="0"/>
                                  </p:stCondLst>
                                  <p:childTnLst>
                                    <p:set>
                                      <p:cBhvr>
                                        <p:cTn id="168" dur="1" fill="hold">
                                          <p:stCondLst>
                                            <p:cond delay="0"/>
                                          </p:stCondLst>
                                        </p:cTn>
                                        <p:tgtEl>
                                          <p:spTgt spid="194"/>
                                        </p:tgtEl>
                                        <p:attrNameLst>
                                          <p:attrName>style.visibility</p:attrName>
                                        </p:attrNameLst>
                                      </p:cBhvr>
                                      <p:to>
                                        <p:strVal val="visible"/>
                                      </p:to>
                                    </p:set>
                                    <p:animEffect transition="in" filter="fade">
                                      <p:cBhvr>
                                        <p:cTn id="169" dur="1000"/>
                                        <p:tgtEl>
                                          <p:spTgt spid="194"/>
                                        </p:tgtEl>
                                      </p:cBhvr>
                                    </p:animEffect>
                                  </p:childTnLst>
                                </p:cTn>
                              </p:par>
                              <p:par>
                                <p:cTn id="170" presetID="10" presetClass="entr" presetSubtype="0" fill="hold" nodeType="withEffect">
                                  <p:stCondLst>
                                    <p:cond delay="0"/>
                                  </p:stCondLst>
                                  <p:childTnLst>
                                    <p:set>
                                      <p:cBhvr>
                                        <p:cTn id="171" dur="1" fill="hold">
                                          <p:stCondLst>
                                            <p:cond delay="0"/>
                                          </p:stCondLst>
                                        </p:cTn>
                                        <p:tgtEl>
                                          <p:spTgt spid="195"/>
                                        </p:tgtEl>
                                        <p:attrNameLst>
                                          <p:attrName>style.visibility</p:attrName>
                                        </p:attrNameLst>
                                      </p:cBhvr>
                                      <p:to>
                                        <p:strVal val="visible"/>
                                      </p:to>
                                    </p:set>
                                    <p:animEffect transition="in" filter="fade">
                                      <p:cBhvr>
                                        <p:cTn id="172" dur="1000"/>
                                        <p:tgtEl>
                                          <p:spTgt spid="195"/>
                                        </p:tgtEl>
                                      </p:cBhvr>
                                    </p:animEffect>
                                  </p:childTnLst>
                                </p:cTn>
                              </p:par>
                              <p:par>
                                <p:cTn id="173" presetID="10" presetClass="entr" presetSubtype="0" fill="hold" nodeType="withEffect">
                                  <p:stCondLst>
                                    <p:cond delay="0"/>
                                  </p:stCondLst>
                                  <p:childTnLst>
                                    <p:set>
                                      <p:cBhvr>
                                        <p:cTn id="174" dur="1" fill="hold">
                                          <p:stCondLst>
                                            <p:cond delay="0"/>
                                          </p:stCondLst>
                                        </p:cTn>
                                        <p:tgtEl>
                                          <p:spTgt spid="196"/>
                                        </p:tgtEl>
                                        <p:attrNameLst>
                                          <p:attrName>style.visibility</p:attrName>
                                        </p:attrNameLst>
                                      </p:cBhvr>
                                      <p:to>
                                        <p:strVal val="visible"/>
                                      </p:to>
                                    </p:set>
                                    <p:animEffect transition="in" filter="fade">
                                      <p:cBhvr>
                                        <p:cTn id="175" dur="1000"/>
                                        <p:tgtEl>
                                          <p:spTgt spid="196"/>
                                        </p:tgtEl>
                                      </p:cBhvr>
                                    </p:animEffect>
                                  </p:childTnLst>
                                </p:cTn>
                              </p:par>
                              <p:par>
                                <p:cTn id="176" presetID="10" presetClass="entr" presetSubtype="0" fill="hold" nodeType="withEffect">
                                  <p:stCondLst>
                                    <p:cond delay="0"/>
                                  </p:stCondLst>
                                  <p:childTnLst>
                                    <p:set>
                                      <p:cBhvr>
                                        <p:cTn id="177" dur="1" fill="hold">
                                          <p:stCondLst>
                                            <p:cond delay="0"/>
                                          </p:stCondLst>
                                        </p:cTn>
                                        <p:tgtEl>
                                          <p:spTgt spid="197"/>
                                        </p:tgtEl>
                                        <p:attrNameLst>
                                          <p:attrName>style.visibility</p:attrName>
                                        </p:attrNameLst>
                                      </p:cBhvr>
                                      <p:to>
                                        <p:strVal val="visible"/>
                                      </p:to>
                                    </p:set>
                                    <p:animEffect transition="in" filter="fade">
                                      <p:cBhvr>
                                        <p:cTn id="178" dur="1000"/>
                                        <p:tgtEl>
                                          <p:spTgt spid="197"/>
                                        </p:tgtEl>
                                      </p:cBhvr>
                                    </p:animEffect>
                                  </p:childTnLst>
                                </p:cTn>
                              </p:par>
                              <p:par>
                                <p:cTn id="179" presetID="10" presetClass="entr" presetSubtype="0" fill="hold" nodeType="withEffect">
                                  <p:stCondLst>
                                    <p:cond delay="0"/>
                                  </p:stCondLst>
                                  <p:childTnLst>
                                    <p:set>
                                      <p:cBhvr>
                                        <p:cTn id="180" dur="1" fill="hold">
                                          <p:stCondLst>
                                            <p:cond delay="0"/>
                                          </p:stCondLst>
                                        </p:cTn>
                                        <p:tgtEl>
                                          <p:spTgt spid="198"/>
                                        </p:tgtEl>
                                        <p:attrNameLst>
                                          <p:attrName>style.visibility</p:attrName>
                                        </p:attrNameLst>
                                      </p:cBhvr>
                                      <p:to>
                                        <p:strVal val="visible"/>
                                      </p:to>
                                    </p:set>
                                    <p:animEffect transition="in" filter="fade">
                                      <p:cBhvr>
                                        <p:cTn id="181" dur="1000"/>
                                        <p:tgtEl>
                                          <p:spTgt spid="198"/>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254"/>
                                        </p:tgtEl>
                                        <p:attrNameLst>
                                          <p:attrName>style.visibility</p:attrName>
                                        </p:attrNameLst>
                                      </p:cBhvr>
                                      <p:to>
                                        <p:strVal val="visible"/>
                                      </p:to>
                                    </p:set>
                                    <p:animEffect transition="in" filter="fade">
                                      <p:cBhvr>
                                        <p:cTn id="186" dur="1000"/>
                                        <p:tgtEl>
                                          <p:spTgt spid="254"/>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199"/>
                                        </p:tgtEl>
                                        <p:attrNameLst>
                                          <p:attrName>style.visibility</p:attrName>
                                        </p:attrNameLst>
                                      </p:cBhvr>
                                      <p:to>
                                        <p:strVal val="visible"/>
                                      </p:to>
                                    </p:set>
                                    <p:animEffect transition="in" filter="fade">
                                      <p:cBhvr>
                                        <p:cTn id="191" dur="1000"/>
                                        <p:tgtEl>
                                          <p:spTgt spid="199"/>
                                        </p:tgtEl>
                                      </p:cBhvr>
                                    </p:animEffect>
                                  </p:childTnLst>
                                </p:cTn>
                              </p:par>
                              <p:par>
                                <p:cTn id="192" presetID="10" presetClass="entr" presetSubtype="0" fill="hold" nodeType="withEffect">
                                  <p:stCondLst>
                                    <p:cond delay="0"/>
                                  </p:stCondLst>
                                  <p:childTnLst>
                                    <p:set>
                                      <p:cBhvr>
                                        <p:cTn id="193" dur="1" fill="hold">
                                          <p:stCondLst>
                                            <p:cond delay="0"/>
                                          </p:stCondLst>
                                        </p:cTn>
                                        <p:tgtEl>
                                          <p:spTgt spid="200"/>
                                        </p:tgtEl>
                                        <p:attrNameLst>
                                          <p:attrName>style.visibility</p:attrName>
                                        </p:attrNameLst>
                                      </p:cBhvr>
                                      <p:to>
                                        <p:strVal val="visible"/>
                                      </p:to>
                                    </p:set>
                                    <p:animEffect transition="in" filter="fade">
                                      <p:cBhvr>
                                        <p:cTn id="194" dur="1000"/>
                                        <p:tgtEl>
                                          <p:spTgt spid="200"/>
                                        </p:tgtEl>
                                      </p:cBhvr>
                                    </p:animEffect>
                                  </p:childTnLst>
                                </p:cTn>
                              </p:par>
                              <p:par>
                                <p:cTn id="195" presetID="10" presetClass="entr" presetSubtype="0" fill="hold" nodeType="withEffect">
                                  <p:stCondLst>
                                    <p:cond delay="0"/>
                                  </p:stCondLst>
                                  <p:childTnLst>
                                    <p:set>
                                      <p:cBhvr>
                                        <p:cTn id="196" dur="1" fill="hold">
                                          <p:stCondLst>
                                            <p:cond delay="0"/>
                                          </p:stCondLst>
                                        </p:cTn>
                                        <p:tgtEl>
                                          <p:spTgt spid="201"/>
                                        </p:tgtEl>
                                        <p:attrNameLst>
                                          <p:attrName>style.visibility</p:attrName>
                                        </p:attrNameLst>
                                      </p:cBhvr>
                                      <p:to>
                                        <p:strVal val="visible"/>
                                      </p:to>
                                    </p:set>
                                    <p:animEffect transition="in" filter="fade">
                                      <p:cBhvr>
                                        <p:cTn id="197" dur="1000"/>
                                        <p:tgtEl>
                                          <p:spTgt spid="201"/>
                                        </p:tgtEl>
                                      </p:cBhvr>
                                    </p:animEffect>
                                  </p:childTnLst>
                                </p:cTn>
                              </p:par>
                              <p:par>
                                <p:cTn id="198" presetID="10" presetClass="entr" presetSubtype="0" fill="hold" nodeType="withEffect">
                                  <p:stCondLst>
                                    <p:cond delay="0"/>
                                  </p:stCondLst>
                                  <p:childTnLst>
                                    <p:set>
                                      <p:cBhvr>
                                        <p:cTn id="199" dur="1" fill="hold">
                                          <p:stCondLst>
                                            <p:cond delay="0"/>
                                          </p:stCondLst>
                                        </p:cTn>
                                        <p:tgtEl>
                                          <p:spTgt spid="202"/>
                                        </p:tgtEl>
                                        <p:attrNameLst>
                                          <p:attrName>style.visibility</p:attrName>
                                        </p:attrNameLst>
                                      </p:cBhvr>
                                      <p:to>
                                        <p:strVal val="visible"/>
                                      </p:to>
                                    </p:set>
                                    <p:animEffect transition="in" filter="fade">
                                      <p:cBhvr>
                                        <p:cTn id="200" dur="1000"/>
                                        <p:tgtEl>
                                          <p:spTgt spid="202"/>
                                        </p:tgtEl>
                                      </p:cBhvr>
                                    </p:animEffect>
                                  </p:childTnLst>
                                </p:cTn>
                              </p:par>
                              <p:par>
                                <p:cTn id="201" presetID="10" presetClass="entr" presetSubtype="0" fill="hold" nodeType="withEffect">
                                  <p:stCondLst>
                                    <p:cond delay="0"/>
                                  </p:stCondLst>
                                  <p:childTnLst>
                                    <p:set>
                                      <p:cBhvr>
                                        <p:cTn id="202" dur="1" fill="hold">
                                          <p:stCondLst>
                                            <p:cond delay="0"/>
                                          </p:stCondLst>
                                        </p:cTn>
                                        <p:tgtEl>
                                          <p:spTgt spid="203"/>
                                        </p:tgtEl>
                                        <p:attrNameLst>
                                          <p:attrName>style.visibility</p:attrName>
                                        </p:attrNameLst>
                                      </p:cBhvr>
                                      <p:to>
                                        <p:strVal val="visible"/>
                                      </p:to>
                                    </p:set>
                                    <p:animEffect transition="in" filter="fade">
                                      <p:cBhvr>
                                        <p:cTn id="203" dur="1000"/>
                                        <p:tgtEl>
                                          <p:spTgt spid="203"/>
                                        </p:tgtEl>
                                      </p:cBhvr>
                                    </p:animEffect>
                                  </p:childTnLst>
                                </p:cTn>
                              </p:par>
                              <p:par>
                                <p:cTn id="204" presetID="10" presetClass="entr" presetSubtype="0" fill="hold" nodeType="withEffect">
                                  <p:stCondLst>
                                    <p:cond delay="0"/>
                                  </p:stCondLst>
                                  <p:childTnLst>
                                    <p:set>
                                      <p:cBhvr>
                                        <p:cTn id="205" dur="1" fill="hold">
                                          <p:stCondLst>
                                            <p:cond delay="0"/>
                                          </p:stCondLst>
                                        </p:cTn>
                                        <p:tgtEl>
                                          <p:spTgt spid="204"/>
                                        </p:tgtEl>
                                        <p:attrNameLst>
                                          <p:attrName>style.visibility</p:attrName>
                                        </p:attrNameLst>
                                      </p:cBhvr>
                                      <p:to>
                                        <p:strVal val="visible"/>
                                      </p:to>
                                    </p:set>
                                    <p:animEffect transition="in" filter="fade">
                                      <p:cBhvr>
                                        <p:cTn id="206" dur="1000"/>
                                        <p:tgtEl>
                                          <p:spTgt spid="204"/>
                                        </p:tgtEl>
                                      </p:cBhvr>
                                    </p:animEffect>
                                  </p:childTnLst>
                                </p:cTn>
                              </p:par>
                              <p:par>
                                <p:cTn id="207" presetID="10" presetClass="entr" presetSubtype="0" fill="hold" nodeType="withEffect">
                                  <p:stCondLst>
                                    <p:cond delay="0"/>
                                  </p:stCondLst>
                                  <p:childTnLst>
                                    <p:set>
                                      <p:cBhvr>
                                        <p:cTn id="208" dur="1" fill="hold">
                                          <p:stCondLst>
                                            <p:cond delay="0"/>
                                          </p:stCondLst>
                                        </p:cTn>
                                        <p:tgtEl>
                                          <p:spTgt spid="205"/>
                                        </p:tgtEl>
                                        <p:attrNameLst>
                                          <p:attrName>style.visibility</p:attrName>
                                        </p:attrNameLst>
                                      </p:cBhvr>
                                      <p:to>
                                        <p:strVal val="visible"/>
                                      </p:to>
                                    </p:set>
                                    <p:animEffect transition="in" filter="fade">
                                      <p:cBhvr>
                                        <p:cTn id="209" dur="1000"/>
                                        <p:tgtEl>
                                          <p:spTgt spid="205"/>
                                        </p:tgtEl>
                                      </p:cBhvr>
                                    </p:animEffect>
                                  </p:childTnLst>
                                </p:cTn>
                              </p:par>
                              <p:par>
                                <p:cTn id="210" presetID="10" presetClass="entr" presetSubtype="0" fill="hold" nodeType="withEffect">
                                  <p:stCondLst>
                                    <p:cond delay="0"/>
                                  </p:stCondLst>
                                  <p:childTnLst>
                                    <p:set>
                                      <p:cBhvr>
                                        <p:cTn id="211" dur="1" fill="hold">
                                          <p:stCondLst>
                                            <p:cond delay="0"/>
                                          </p:stCondLst>
                                        </p:cTn>
                                        <p:tgtEl>
                                          <p:spTgt spid="206"/>
                                        </p:tgtEl>
                                        <p:attrNameLst>
                                          <p:attrName>style.visibility</p:attrName>
                                        </p:attrNameLst>
                                      </p:cBhvr>
                                      <p:to>
                                        <p:strVal val="visible"/>
                                      </p:to>
                                    </p:set>
                                    <p:animEffect transition="in" filter="fade">
                                      <p:cBhvr>
                                        <p:cTn id="212" dur="1000"/>
                                        <p:tgtEl>
                                          <p:spTgt spid="206"/>
                                        </p:tgtEl>
                                      </p:cBhvr>
                                    </p:animEffect>
                                  </p:childTnLst>
                                </p:cTn>
                              </p:par>
                              <p:par>
                                <p:cTn id="213" presetID="10" presetClass="entr" presetSubtype="0" fill="hold" nodeType="withEffect">
                                  <p:stCondLst>
                                    <p:cond delay="0"/>
                                  </p:stCondLst>
                                  <p:childTnLst>
                                    <p:set>
                                      <p:cBhvr>
                                        <p:cTn id="214" dur="1" fill="hold">
                                          <p:stCondLst>
                                            <p:cond delay="0"/>
                                          </p:stCondLst>
                                        </p:cTn>
                                        <p:tgtEl>
                                          <p:spTgt spid="207"/>
                                        </p:tgtEl>
                                        <p:attrNameLst>
                                          <p:attrName>style.visibility</p:attrName>
                                        </p:attrNameLst>
                                      </p:cBhvr>
                                      <p:to>
                                        <p:strVal val="visible"/>
                                      </p:to>
                                    </p:set>
                                    <p:animEffect transition="in" filter="fade">
                                      <p:cBhvr>
                                        <p:cTn id="215" dur="1000"/>
                                        <p:tgtEl>
                                          <p:spTgt spid="207"/>
                                        </p:tgtEl>
                                      </p:cBhvr>
                                    </p:animEffect>
                                  </p:childTnLst>
                                </p:cTn>
                              </p:par>
                              <p:par>
                                <p:cTn id="216" presetID="10" presetClass="entr" presetSubtype="0" fill="hold" nodeType="withEffect">
                                  <p:stCondLst>
                                    <p:cond delay="0"/>
                                  </p:stCondLst>
                                  <p:childTnLst>
                                    <p:set>
                                      <p:cBhvr>
                                        <p:cTn id="217" dur="1" fill="hold">
                                          <p:stCondLst>
                                            <p:cond delay="0"/>
                                          </p:stCondLst>
                                        </p:cTn>
                                        <p:tgtEl>
                                          <p:spTgt spid="208"/>
                                        </p:tgtEl>
                                        <p:attrNameLst>
                                          <p:attrName>style.visibility</p:attrName>
                                        </p:attrNameLst>
                                      </p:cBhvr>
                                      <p:to>
                                        <p:strVal val="visible"/>
                                      </p:to>
                                    </p:set>
                                    <p:animEffect transition="in" filter="fade">
                                      <p:cBhvr>
                                        <p:cTn id="218" dur="1000"/>
                                        <p:tgtEl>
                                          <p:spTgt spid="208"/>
                                        </p:tgtEl>
                                      </p:cBhvr>
                                    </p:animEffect>
                                  </p:childTnLst>
                                </p:cTn>
                              </p:par>
                              <p:par>
                                <p:cTn id="219" presetID="10" presetClass="entr" presetSubtype="0" fill="hold" nodeType="withEffect">
                                  <p:stCondLst>
                                    <p:cond delay="0"/>
                                  </p:stCondLst>
                                  <p:childTnLst>
                                    <p:set>
                                      <p:cBhvr>
                                        <p:cTn id="220" dur="1" fill="hold">
                                          <p:stCondLst>
                                            <p:cond delay="0"/>
                                          </p:stCondLst>
                                        </p:cTn>
                                        <p:tgtEl>
                                          <p:spTgt spid="209"/>
                                        </p:tgtEl>
                                        <p:attrNameLst>
                                          <p:attrName>style.visibility</p:attrName>
                                        </p:attrNameLst>
                                      </p:cBhvr>
                                      <p:to>
                                        <p:strVal val="visible"/>
                                      </p:to>
                                    </p:set>
                                    <p:animEffect transition="in" filter="fade">
                                      <p:cBhvr>
                                        <p:cTn id="221" dur="1000"/>
                                        <p:tgtEl>
                                          <p:spTgt spid="209"/>
                                        </p:tgtEl>
                                      </p:cBhvr>
                                    </p:animEffect>
                                  </p:childTnLst>
                                </p:cTn>
                              </p:par>
                              <p:par>
                                <p:cTn id="222" presetID="10" presetClass="entr" presetSubtype="0" fill="hold" nodeType="withEffect">
                                  <p:stCondLst>
                                    <p:cond delay="0"/>
                                  </p:stCondLst>
                                  <p:childTnLst>
                                    <p:set>
                                      <p:cBhvr>
                                        <p:cTn id="223" dur="1" fill="hold">
                                          <p:stCondLst>
                                            <p:cond delay="0"/>
                                          </p:stCondLst>
                                        </p:cTn>
                                        <p:tgtEl>
                                          <p:spTgt spid="210"/>
                                        </p:tgtEl>
                                        <p:attrNameLst>
                                          <p:attrName>style.visibility</p:attrName>
                                        </p:attrNameLst>
                                      </p:cBhvr>
                                      <p:to>
                                        <p:strVal val="visible"/>
                                      </p:to>
                                    </p:set>
                                    <p:animEffect transition="in" filter="fade">
                                      <p:cBhvr>
                                        <p:cTn id="224" dur="1000"/>
                                        <p:tgtEl>
                                          <p:spTgt spid="210"/>
                                        </p:tgtEl>
                                      </p:cBhvr>
                                    </p:animEffect>
                                  </p:childTnLst>
                                </p:cTn>
                              </p:par>
                              <p:par>
                                <p:cTn id="225" presetID="10" presetClass="entr" presetSubtype="0" fill="hold" nodeType="withEffect">
                                  <p:stCondLst>
                                    <p:cond delay="0"/>
                                  </p:stCondLst>
                                  <p:childTnLst>
                                    <p:set>
                                      <p:cBhvr>
                                        <p:cTn id="226" dur="1" fill="hold">
                                          <p:stCondLst>
                                            <p:cond delay="0"/>
                                          </p:stCondLst>
                                        </p:cTn>
                                        <p:tgtEl>
                                          <p:spTgt spid="211"/>
                                        </p:tgtEl>
                                        <p:attrNameLst>
                                          <p:attrName>style.visibility</p:attrName>
                                        </p:attrNameLst>
                                      </p:cBhvr>
                                      <p:to>
                                        <p:strVal val="visible"/>
                                      </p:to>
                                    </p:set>
                                    <p:animEffect transition="in" filter="fade">
                                      <p:cBhvr>
                                        <p:cTn id="227" dur="1000"/>
                                        <p:tgtEl>
                                          <p:spTgt spid="211"/>
                                        </p:tgtEl>
                                      </p:cBhvr>
                                    </p:animEffect>
                                  </p:childTnLst>
                                </p:cTn>
                              </p:par>
                              <p:par>
                                <p:cTn id="228" presetID="10" presetClass="entr" presetSubtype="0" fill="hold" nodeType="withEffect">
                                  <p:stCondLst>
                                    <p:cond delay="0"/>
                                  </p:stCondLst>
                                  <p:childTnLst>
                                    <p:set>
                                      <p:cBhvr>
                                        <p:cTn id="229" dur="1" fill="hold">
                                          <p:stCondLst>
                                            <p:cond delay="0"/>
                                          </p:stCondLst>
                                        </p:cTn>
                                        <p:tgtEl>
                                          <p:spTgt spid="212"/>
                                        </p:tgtEl>
                                        <p:attrNameLst>
                                          <p:attrName>style.visibility</p:attrName>
                                        </p:attrNameLst>
                                      </p:cBhvr>
                                      <p:to>
                                        <p:strVal val="visible"/>
                                      </p:to>
                                    </p:set>
                                    <p:animEffect transition="in" filter="fade">
                                      <p:cBhvr>
                                        <p:cTn id="230" dur="1000"/>
                                        <p:tgtEl>
                                          <p:spTgt spid="212"/>
                                        </p:tgtEl>
                                      </p:cBhvr>
                                    </p:animEffect>
                                  </p:childTnLst>
                                </p:cTn>
                              </p:par>
                              <p:par>
                                <p:cTn id="231" presetID="10" presetClass="entr" presetSubtype="0" fill="hold" nodeType="withEffect">
                                  <p:stCondLst>
                                    <p:cond delay="0"/>
                                  </p:stCondLst>
                                  <p:childTnLst>
                                    <p:set>
                                      <p:cBhvr>
                                        <p:cTn id="232" dur="1" fill="hold">
                                          <p:stCondLst>
                                            <p:cond delay="0"/>
                                          </p:stCondLst>
                                        </p:cTn>
                                        <p:tgtEl>
                                          <p:spTgt spid="213"/>
                                        </p:tgtEl>
                                        <p:attrNameLst>
                                          <p:attrName>style.visibility</p:attrName>
                                        </p:attrNameLst>
                                      </p:cBhvr>
                                      <p:to>
                                        <p:strVal val="visible"/>
                                      </p:to>
                                    </p:set>
                                    <p:animEffect transition="in" filter="fade">
                                      <p:cBhvr>
                                        <p:cTn id="233" dur="1000"/>
                                        <p:tgtEl>
                                          <p:spTgt spid="213"/>
                                        </p:tgtEl>
                                      </p:cBhvr>
                                    </p:animEffect>
                                  </p:childTnLst>
                                </p:cTn>
                              </p:par>
                              <p:par>
                                <p:cTn id="234" presetID="10" presetClass="entr" presetSubtype="0" fill="hold" nodeType="withEffect">
                                  <p:stCondLst>
                                    <p:cond delay="0"/>
                                  </p:stCondLst>
                                  <p:childTnLst>
                                    <p:set>
                                      <p:cBhvr>
                                        <p:cTn id="235" dur="1" fill="hold">
                                          <p:stCondLst>
                                            <p:cond delay="0"/>
                                          </p:stCondLst>
                                        </p:cTn>
                                        <p:tgtEl>
                                          <p:spTgt spid="214"/>
                                        </p:tgtEl>
                                        <p:attrNameLst>
                                          <p:attrName>style.visibility</p:attrName>
                                        </p:attrNameLst>
                                      </p:cBhvr>
                                      <p:to>
                                        <p:strVal val="visible"/>
                                      </p:to>
                                    </p:set>
                                    <p:animEffect transition="in" filter="fade">
                                      <p:cBhvr>
                                        <p:cTn id="236" dur="1000"/>
                                        <p:tgtEl>
                                          <p:spTgt spid="214"/>
                                        </p:tgtEl>
                                      </p:cBhvr>
                                    </p:animEffect>
                                  </p:childTnLst>
                                </p:cTn>
                              </p:par>
                              <p:par>
                                <p:cTn id="237" presetID="10" presetClass="entr" presetSubtype="0" fill="hold" nodeType="withEffect">
                                  <p:stCondLst>
                                    <p:cond delay="0"/>
                                  </p:stCondLst>
                                  <p:childTnLst>
                                    <p:set>
                                      <p:cBhvr>
                                        <p:cTn id="238" dur="1" fill="hold">
                                          <p:stCondLst>
                                            <p:cond delay="0"/>
                                          </p:stCondLst>
                                        </p:cTn>
                                        <p:tgtEl>
                                          <p:spTgt spid="215"/>
                                        </p:tgtEl>
                                        <p:attrNameLst>
                                          <p:attrName>style.visibility</p:attrName>
                                        </p:attrNameLst>
                                      </p:cBhvr>
                                      <p:to>
                                        <p:strVal val="visible"/>
                                      </p:to>
                                    </p:set>
                                    <p:animEffect transition="in" filter="fade">
                                      <p:cBhvr>
                                        <p:cTn id="239" dur="1000"/>
                                        <p:tgtEl>
                                          <p:spTgt spid="215"/>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nodeType="clickEffect">
                                  <p:stCondLst>
                                    <p:cond delay="0"/>
                                  </p:stCondLst>
                                  <p:childTnLst>
                                    <p:set>
                                      <p:cBhvr>
                                        <p:cTn id="243" dur="1" fill="hold">
                                          <p:stCondLst>
                                            <p:cond delay="0"/>
                                          </p:stCondLst>
                                        </p:cTn>
                                        <p:tgtEl>
                                          <p:spTgt spid="256"/>
                                        </p:tgtEl>
                                        <p:attrNameLst>
                                          <p:attrName>style.visibility</p:attrName>
                                        </p:attrNameLst>
                                      </p:cBhvr>
                                      <p:to>
                                        <p:strVal val="visible"/>
                                      </p:to>
                                    </p:set>
                                    <p:animEffect transition="in" filter="fade">
                                      <p:cBhvr>
                                        <p:cTn id="244" dur="1000"/>
                                        <p:tgtEl>
                                          <p:spTgt spid="256"/>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nodeType="clickEffect">
                                  <p:stCondLst>
                                    <p:cond delay="0"/>
                                  </p:stCondLst>
                                  <p:childTnLst>
                                    <p:set>
                                      <p:cBhvr>
                                        <p:cTn id="248" dur="1" fill="hold">
                                          <p:stCondLst>
                                            <p:cond delay="0"/>
                                          </p:stCondLst>
                                        </p:cTn>
                                        <p:tgtEl>
                                          <p:spTgt spid="255"/>
                                        </p:tgtEl>
                                        <p:attrNameLst>
                                          <p:attrName>style.visibility</p:attrName>
                                        </p:attrNameLst>
                                      </p:cBhvr>
                                      <p:to>
                                        <p:strVal val="visible"/>
                                      </p:to>
                                    </p:set>
                                    <p:animEffect transition="in" filter="fade">
                                      <p:cBhvr>
                                        <p:cTn id="249" dur="1000"/>
                                        <p:tgtEl>
                                          <p:spTgt spid="255"/>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216"/>
                                        </p:tgtEl>
                                        <p:attrNameLst>
                                          <p:attrName>style.visibility</p:attrName>
                                        </p:attrNameLst>
                                      </p:cBhvr>
                                      <p:to>
                                        <p:strVal val="visible"/>
                                      </p:to>
                                    </p:set>
                                    <p:animEffect transition="in" filter="fade">
                                      <p:cBhvr>
                                        <p:cTn id="254" dur="1000"/>
                                        <p:tgtEl>
                                          <p:spTgt spid="216"/>
                                        </p:tgtEl>
                                      </p:cBhvr>
                                    </p:animEffect>
                                  </p:childTnLst>
                                </p:cTn>
                              </p:par>
                              <p:par>
                                <p:cTn id="255" presetID="10" presetClass="entr" presetSubtype="0" fill="hold" nodeType="withEffect">
                                  <p:stCondLst>
                                    <p:cond delay="0"/>
                                  </p:stCondLst>
                                  <p:childTnLst>
                                    <p:set>
                                      <p:cBhvr>
                                        <p:cTn id="256" dur="1" fill="hold">
                                          <p:stCondLst>
                                            <p:cond delay="0"/>
                                          </p:stCondLst>
                                        </p:cTn>
                                        <p:tgtEl>
                                          <p:spTgt spid="217"/>
                                        </p:tgtEl>
                                        <p:attrNameLst>
                                          <p:attrName>style.visibility</p:attrName>
                                        </p:attrNameLst>
                                      </p:cBhvr>
                                      <p:to>
                                        <p:strVal val="visible"/>
                                      </p:to>
                                    </p:set>
                                    <p:animEffect transition="in" filter="fade">
                                      <p:cBhvr>
                                        <p:cTn id="257" dur="1000"/>
                                        <p:tgtEl>
                                          <p:spTgt spid="217"/>
                                        </p:tgtEl>
                                      </p:cBhvr>
                                    </p:animEffect>
                                  </p:childTnLst>
                                </p:cTn>
                              </p:par>
                              <p:par>
                                <p:cTn id="258" presetID="10" presetClass="entr" presetSubtype="0" fill="hold" nodeType="withEffect">
                                  <p:stCondLst>
                                    <p:cond delay="0"/>
                                  </p:stCondLst>
                                  <p:childTnLst>
                                    <p:set>
                                      <p:cBhvr>
                                        <p:cTn id="259" dur="1" fill="hold">
                                          <p:stCondLst>
                                            <p:cond delay="0"/>
                                          </p:stCondLst>
                                        </p:cTn>
                                        <p:tgtEl>
                                          <p:spTgt spid="218"/>
                                        </p:tgtEl>
                                        <p:attrNameLst>
                                          <p:attrName>style.visibility</p:attrName>
                                        </p:attrNameLst>
                                      </p:cBhvr>
                                      <p:to>
                                        <p:strVal val="visible"/>
                                      </p:to>
                                    </p:set>
                                    <p:animEffect transition="in" filter="fade">
                                      <p:cBhvr>
                                        <p:cTn id="260" dur="1000"/>
                                        <p:tgtEl>
                                          <p:spTgt spid="218"/>
                                        </p:tgtEl>
                                      </p:cBhvr>
                                    </p:animEffect>
                                  </p:childTnLst>
                                </p:cTn>
                              </p:par>
                              <p:par>
                                <p:cTn id="261" presetID="10" presetClass="entr" presetSubtype="0" fill="hold" nodeType="withEffect">
                                  <p:stCondLst>
                                    <p:cond delay="0"/>
                                  </p:stCondLst>
                                  <p:childTnLst>
                                    <p:set>
                                      <p:cBhvr>
                                        <p:cTn id="262" dur="1" fill="hold">
                                          <p:stCondLst>
                                            <p:cond delay="0"/>
                                          </p:stCondLst>
                                        </p:cTn>
                                        <p:tgtEl>
                                          <p:spTgt spid="219"/>
                                        </p:tgtEl>
                                        <p:attrNameLst>
                                          <p:attrName>style.visibility</p:attrName>
                                        </p:attrNameLst>
                                      </p:cBhvr>
                                      <p:to>
                                        <p:strVal val="visible"/>
                                      </p:to>
                                    </p:set>
                                    <p:animEffect transition="in" filter="fade">
                                      <p:cBhvr>
                                        <p:cTn id="263" dur="1000"/>
                                        <p:tgtEl>
                                          <p:spTgt spid="219"/>
                                        </p:tgtEl>
                                      </p:cBhvr>
                                    </p:animEffect>
                                  </p:childTnLst>
                                </p:cTn>
                              </p:par>
                              <p:par>
                                <p:cTn id="264" presetID="10" presetClass="entr" presetSubtype="0" fill="hold" nodeType="withEffect">
                                  <p:stCondLst>
                                    <p:cond delay="0"/>
                                  </p:stCondLst>
                                  <p:childTnLst>
                                    <p:set>
                                      <p:cBhvr>
                                        <p:cTn id="265" dur="1" fill="hold">
                                          <p:stCondLst>
                                            <p:cond delay="0"/>
                                          </p:stCondLst>
                                        </p:cTn>
                                        <p:tgtEl>
                                          <p:spTgt spid="220"/>
                                        </p:tgtEl>
                                        <p:attrNameLst>
                                          <p:attrName>style.visibility</p:attrName>
                                        </p:attrNameLst>
                                      </p:cBhvr>
                                      <p:to>
                                        <p:strVal val="visible"/>
                                      </p:to>
                                    </p:set>
                                    <p:animEffect transition="in" filter="fade">
                                      <p:cBhvr>
                                        <p:cTn id="266" dur="1000"/>
                                        <p:tgtEl>
                                          <p:spTgt spid="220"/>
                                        </p:tgtEl>
                                      </p:cBhvr>
                                    </p:animEffect>
                                  </p:childTnLst>
                                </p:cTn>
                              </p:par>
                              <p:par>
                                <p:cTn id="267" presetID="10" presetClass="entr" presetSubtype="0" fill="hold" nodeType="withEffect">
                                  <p:stCondLst>
                                    <p:cond delay="0"/>
                                  </p:stCondLst>
                                  <p:childTnLst>
                                    <p:set>
                                      <p:cBhvr>
                                        <p:cTn id="268" dur="1" fill="hold">
                                          <p:stCondLst>
                                            <p:cond delay="0"/>
                                          </p:stCondLst>
                                        </p:cTn>
                                        <p:tgtEl>
                                          <p:spTgt spid="221"/>
                                        </p:tgtEl>
                                        <p:attrNameLst>
                                          <p:attrName>style.visibility</p:attrName>
                                        </p:attrNameLst>
                                      </p:cBhvr>
                                      <p:to>
                                        <p:strVal val="visible"/>
                                      </p:to>
                                    </p:set>
                                    <p:animEffect transition="in" filter="fade">
                                      <p:cBhvr>
                                        <p:cTn id="269" dur="1000"/>
                                        <p:tgtEl>
                                          <p:spTgt spid="221"/>
                                        </p:tgtEl>
                                      </p:cBhvr>
                                    </p:animEffect>
                                  </p:childTnLst>
                                </p:cTn>
                              </p:par>
                              <p:par>
                                <p:cTn id="270" presetID="10" presetClass="entr" presetSubtype="0" fill="hold" nodeType="withEffect">
                                  <p:stCondLst>
                                    <p:cond delay="0"/>
                                  </p:stCondLst>
                                  <p:childTnLst>
                                    <p:set>
                                      <p:cBhvr>
                                        <p:cTn id="271" dur="1" fill="hold">
                                          <p:stCondLst>
                                            <p:cond delay="0"/>
                                          </p:stCondLst>
                                        </p:cTn>
                                        <p:tgtEl>
                                          <p:spTgt spid="222"/>
                                        </p:tgtEl>
                                        <p:attrNameLst>
                                          <p:attrName>style.visibility</p:attrName>
                                        </p:attrNameLst>
                                      </p:cBhvr>
                                      <p:to>
                                        <p:strVal val="visible"/>
                                      </p:to>
                                    </p:set>
                                    <p:animEffect transition="in" filter="fade">
                                      <p:cBhvr>
                                        <p:cTn id="272" dur="1000"/>
                                        <p:tgtEl>
                                          <p:spTgt spid="222"/>
                                        </p:tgtEl>
                                      </p:cBhvr>
                                    </p:animEffect>
                                  </p:childTnLst>
                                </p:cTn>
                              </p:par>
                              <p:par>
                                <p:cTn id="273" presetID="10" presetClass="entr" presetSubtype="0" fill="hold" nodeType="withEffect">
                                  <p:stCondLst>
                                    <p:cond delay="0"/>
                                  </p:stCondLst>
                                  <p:childTnLst>
                                    <p:set>
                                      <p:cBhvr>
                                        <p:cTn id="274" dur="1" fill="hold">
                                          <p:stCondLst>
                                            <p:cond delay="0"/>
                                          </p:stCondLst>
                                        </p:cTn>
                                        <p:tgtEl>
                                          <p:spTgt spid="223"/>
                                        </p:tgtEl>
                                        <p:attrNameLst>
                                          <p:attrName>style.visibility</p:attrName>
                                        </p:attrNameLst>
                                      </p:cBhvr>
                                      <p:to>
                                        <p:strVal val="visible"/>
                                      </p:to>
                                    </p:set>
                                    <p:animEffect transition="in" filter="fade">
                                      <p:cBhvr>
                                        <p:cTn id="275" dur="1000"/>
                                        <p:tgtEl>
                                          <p:spTgt spid="223"/>
                                        </p:tgtEl>
                                      </p:cBhvr>
                                    </p:animEffect>
                                  </p:childTnLst>
                                </p:cTn>
                              </p:par>
                              <p:par>
                                <p:cTn id="276" presetID="10" presetClass="entr" presetSubtype="0" fill="hold" nodeType="withEffect">
                                  <p:stCondLst>
                                    <p:cond delay="0"/>
                                  </p:stCondLst>
                                  <p:childTnLst>
                                    <p:set>
                                      <p:cBhvr>
                                        <p:cTn id="277" dur="1" fill="hold">
                                          <p:stCondLst>
                                            <p:cond delay="0"/>
                                          </p:stCondLst>
                                        </p:cTn>
                                        <p:tgtEl>
                                          <p:spTgt spid="224"/>
                                        </p:tgtEl>
                                        <p:attrNameLst>
                                          <p:attrName>style.visibility</p:attrName>
                                        </p:attrNameLst>
                                      </p:cBhvr>
                                      <p:to>
                                        <p:strVal val="visible"/>
                                      </p:to>
                                    </p:set>
                                    <p:animEffect transition="in" filter="fade">
                                      <p:cBhvr>
                                        <p:cTn id="278" dur="1000"/>
                                        <p:tgtEl>
                                          <p:spTgt spid="224"/>
                                        </p:tgtEl>
                                      </p:cBhvr>
                                    </p:animEffect>
                                  </p:childTnLst>
                                </p:cTn>
                              </p:par>
                              <p:par>
                                <p:cTn id="279" presetID="10" presetClass="entr" presetSubtype="0" fill="hold" nodeType="withEffect">
                                  <p:stCondLst>
                                    <p:cond delay="0"/>
                                  </p:stCondLst>
                                  <p:childTnLst>
                                    <p:set>
                                      <p:cBhvr>
                                        <p:cTn id="280" dur="1" fill="hold">
                                          <p:stCondLst>
                                            <p:cond delay="0"/>
                                          </p:stCondLst>
                                        </p:cTn>
                                        <p:tgtEl>
                                          <p:spTgt spid="225"/>
                                        </p:tgtEl>
                                        <p:attrNameLst>
                                          <p:attrName>style.visibility</p:attrName>
                                        </p:attrNameLst>
                                      </p:cBhvr>
                                      <p:to>
                                        <p:strVal val="visible"/>
                                      </p:to>
                                    </p:set>
                                    <p:animEffect transition="in" filter="fade">
                                      <p:cBhvr>
                                        <p:cTn id="281" dur="1000"/>
                                        <p:tgtEl>
                                          <p:spTgt spid="225"/>
                                        </p:tgtEl>
                                      </p:cBhvr>
                                    </p:animEffect>
                                  </p:childTnLst>
                                </p:cTn>
                              </p:par>
                              <p:par>
                                <p:cTn id="282" presetID="10" presetClass="entr" presetSubtype="0" fill="hold" nodeType="withEffect">
                                  <p:stCondLst>
                                    <p:cond delay="0"/>
                                  </p:stCondLst>
                                  <p:childTnLst>
                                    <p:set>
                                      <p:cBhvr>
                                        <p:cTn id="283" dur="1" fill="hold">
                                          <p:stCondLst>
                                            <p:cond delay="0"/>
                                          </p:stCondLst>
                                        </p:cTn>
                                        <p:tgtEl>
                                          <p:spTgt spid="226"/>
                                        </p:tgtEl>
                                        <p:attrNameLst>
                                          <p:attrName>style.visibility</p:attrName>
                                        </p:attrNameLst>
                                      </p:cBhvr>
                                      <p:to>
                                        <p:strVal val="visible"/>
                                      </p:to>
                                    </p:set>
                                    <p:animEffect transition="in" filter="fade">
                                      <p:cBhvr>
                                        <p:cTn id="284" dur="1000"/>
                                        <p:tgtEl>
                                          <p:spTgt spid="226"/>
                                        </p:tgtEl>
                                      </p:cBhvr>
                                    </p:animEffect>
                                  </p:childTnLst>
                                </p:cTn>
                              </p:par>
                              <p:par>
                                <p:cTn id="285" presetID="10" presetClass="entr" presetSubtype="0" fill="hold" nodeType="withEffect">
                                  <p:stCondLst>
                                    <p:cond delay="0"/>
                                  </p:stCondLst>
                                  <p:childTnLst>
                                    <p:set>
                                      <p:cBhvr>
                                        <p:cTn id="286" dur="1" fill="hold">
                                          <p:stCondLst>
                                            <p:cond delay="0"/>
                                          </p:stCondLst>
                                        </p:cTn>
                                        <p:tgtEl>
                                          <p:spTgt spid="227"/>
                                        </p:tgtEl>
                                        <p:attrNameLst>
                                          <p:attrName>style.visibility</p:attrName>
                                        </p:attrNameLst>
                                      </p:cBhvr>
                                      <p:to>
                                        <p:strVal val="visible"/>
                                      </p:to>
                                    </p:set>
                                    <p:animEffect transition="in" filter="fade">
                                      <p:cBhvr>
                                        <p:cTn id="287" dur="1000"/>
                                        <p:tgtEl>
                                          <p:spTgt spid="227"/>
                                        </p:tgtEl>
                                      </p:cBhvr>
                                    </p:animEffect>
                                  </p:childTnLst>
                                </p:cTn>
                              </p:par>
                              <p:par>
                                <p:cTn id="288" presetID="10" presetClass="entr" presetSubtype="0" fill="hold" nodeType="withEffect">
                                  <p:stCondLst>
                                    <p:cond delay="0"/>
                                  </p:stCondLst>
                                  <p:childTnLst>
                                    <p:set>
                                      <p:cBhvr>
                                        <p:cTn id="289" dur="1" fill="hold">
                                          <p:stCondLst>
                                            <p:cond delay="0"/>
                                          </p:stCondLst>
                                        </p:cTn>
                                        <p:tgtEl>
                                          <p:spTgt spid="228"/>
                                        </p:tgtEl>
                                        <p:attrNameLst>
                                          <p:attrName>style.visibility</p:attrName>
                                        </p:attrNameLst>
                                      </p:cBhvr>
                                      <p:to>
                                        <p:strVal val="visible"/>
                                      </p:to>
                                    </p:set>
                                    <p:animEffect transition="in" filter="fade">
                                      <p:cBhvr>
                                        <p:cTn id="290" dur="1000"/>
                                        <p:tgtEl>
                                          <p:spTgt spid="228"/>
                                        </p:tgtEl>
                                      </p:cBhvr>
                                    </p:animEffect>
                                  </p:childTnLst>
                                </p:cTn>
                              </p:par>
                              <p:par>
                                <p:cTn id="291" presetID="10" presetClass="entr" presetSubtype="0" fill="hold" nodeType="withEffect">
                                  <p:stCondLst>
                                    <p:cond delay="0"/>
                                  </p:stCondLst>
                                  <p:childTnLst>
                                    <p:set>
                                      <p:cBhvr>
                                        <p:cTn id="292" dur="1" fill="hold">
                                          <p:stCondLst>
                                            <p:cond delay="0"/>
                                          </p:stCondLst>
                                        </p:cTn>
                                        <p:tgtEl>
                                          <p:spTgt spid="229"/>
                                        </p:tgtEl>
                                        <p:attrNameLst>
                                          <p:attrName>style.visibility</p:attrName>
                                        </p:attrNameLst>
                                      </p:cBhvr>
                                      <p:to>
                                        <p:strVal val="visible"/>
                                      </p:to>
                                    </p:set>
                                    <p:animEffect transition="in" filter="fade">
                                      <p:cBhvr>
                                        <p:cTn id="293" dur="1000"/>
                                        <p:tgtEl>
                                          <p:spTgt spid="229"/>
                                        </p:tgtEl>
                                      </p:cBhvr>
                                    </p:animEffect>
                                  </p:childTnLst>
                                </p:cTn>
                              </p:par>
                              <p:par>
                                <p:cTn id="294" presetID="10" presetClass="entr" presetSubtype="0" fill="hold" nodeType="withEffect">
                                  <p:stCondLst>
                                    <p:cond delay="0"/>
                                  </p:stCondLst>
                                  <p:childTnLst>
                                    <p:set>
                                      <p:cBhvr>
                                        <p:cTn id="295" dur="1" fill="hold">
                                          <p:stCondLst>
                                            <p:cond delay="0"/>
                                          </p:stCondLst>
                                        </p:cTn>
                                        <p:tgtEl>
                                          <p:spTgt spid="230"/>
                                        </p:tgtEl>
                                        <p:attrNameLst>
                                          <p:attrName>style.visibility</p:attrName>
                                        </p:attrNameLst>
                                      </p:cBhvr>
                                      <p:to>
                                        <p:strVal val="visible"/>
                                      </p:to>
                                    </p:set>
                                    <p:animEffect transition="in" filter="fade">
                                      <p:cBhvr>
                                        <p:cTn id="296" dur="1000"/>
                                        <p:tgtEl>
                                          <p:spTgt spid="230"/>
                                        </p:tgtEl>
                                      </p:cBhvr>
                                    </p:animEffect>
                                  </p:childTnLst>
                                </p:cTn>
                              </p:par>
                              <p:par>
                                <p:cTn id="297" presetID="10" presetClass="entr" presetSubtype="0" fill="hold" nodeType="withEffect">
                                  <p:stCondLst>
                                    <p:cond delay="0"/>
                                  </p:stCondLst>
                                  <p:childTnLst>
                                    <p:set>
                                      <p:cBhvr>
                                        <p:cTn id="298" dur="1" fill="hold">
                                          <p:stCondLst>
                                            <p:cond delay="0"/>
                                          </p:stCondLst>
                                        </p:cTn>
                                        <p:tgtEl>
                                          <p:spTgt spid="231"/>
                                        </p:tgtEl>
                                        <p:attrNameLst>
                                          <p:attrName>style.visibility</p:attrName>
                                        </p:attrNameLst>
                                      </p:cBhvr>
                                      <p:to>
                                        <p:strVal val="visible"/>
                                      </p:to>
                                    </p:set>
                                    <p:animEffect transition="in" filter="fade">
                                      <p:cBhvr>
                                        <p:cTn id="299" dur="1000"/>
                                        <p:tgtEl>
                                          <p:spTgt spid="231"/>
                                        </p:tgtEl>
                                      </p:cBhvr>
                                    </p:animEffect>
                                  </p:childTnLst>
                                </p:cTn>
                              </p:par>
                              <p:par>
                                <p:cTn id="300" presetID="10" presetClass="entr" presetSubtype="0" fill="hold" nodeType="withEffect">
                                  <p:stCondLst>
                                    <p:cond delay="0"/>
                                  </p:stCondLst>
                                  <p:childTnLst>
                                    <p:set>
                                      <p:cBhvr>
                                        <p:cTn id="301" dur="1" fill="hold">
                                          <p:stCondLst>
                                            <p:cond delay="0"/>
                                          </p:stCondLst>
                                        </p:cTn>
                                        <p:tgtEl>
                                          <p:spTgt spid="232"/>
                                        </p:tgtEl>
                                        <p:attrNameLst>
                                          <p:attrName>style.visibility</p:attrName>
                                        </p:attrNameLst>
                                      </p:cBhvr>
                                      <p:to>
                                        <p:strVal val="visible"/>
                                      </p:to>
                                    </p:set>
                                    <p:animEffect transition="in" filter="fade">
                                      <p:cBhvr>
                                        <p:cTn id="302" dur="1000"/>
                                        <p:tgtEl>
                                          <p:spTgt spid="232"/>
                                        </p:tgtEl>
                                      </p:cBhvr>
                                    </p:animEffect>
                                  </p:childTnLst>
                                </p:cTn>
                              </p:par>
                            </p:childTnLst>
                          </p:cTn>
                        </p:par>
                      </p:childTnLst>
                    </p:cTn>
                  </p:par>
                  <p:par>
                    <p:cTn id="303" fill="hold">
                      <p:stCondLst>
                        <p:cond delay="indefinite"/>
                      </p:stCondLst>
                      <p:childTnLst>
                        <p:par>
                          <p:cTn id="304" fill="hold">
                            <p:stCondLst>
                              <p:cond delay="0"/>
                            </p:stCondLst>
                            <p:childTnLst>
                              <p:par>
                                <p:cTn id="305" presetID="10" presetClass="entr" presetSubtype="0" fill="hold" nodeType="clickEffect">
                                  <p:stCondLst>
                                    <p:cond delay="0"/>
                                  </p:stCondLst>
                                  <p:childTnLst>
                                    <p:set>
                                      <p:cBhvr>
                                        <p:cTn id="306" dur="1" fill="hold">
                                          <p:stCondLst>
                                            <p:cond delay="0"/>
                                          </p:stCondLst>
                                        </p:cTn>
                                        <p:tgtEl>
                                          <p:spTgt spid="257"/>
                                        </p:tgtEl>
                                        <p:attrNameLst>
                                          <p:attrName>style.visibility</p:attrName>
                                        </p:attrNameLst>
                                      </p:cBhvr>
                                      <p:to>
                                        <p:strVal val="visible"/>
                                      </p:to>
                                    </p:set>
                                    <p:animEffect transition="in" filter="fade">
                                      <p:cBhvr>
                                        <p:cTn id="307" dur="1000"/>
                                        <p:tgtEl>
                                          <p:spTgt spid="257"/>
                                        </p:tgtEl>
                                      </p:cBhvr>
                                    </p:animEffect>
                                  </p:childTnLst>
                                </p:cTn>
                              </p:par>
                            </p:childTnLst>
                          </p:cTn>
                        </p:par>
                      </p:childTnLst>
                    </p:cTn>
                  </p:par>
                  <p:par>
                    <p:cTn id="308" fill="hold">
                      <p:stCondLst>
                        <p:cond delay="indefinite"/>
                      </p:stCondLst>
                      <p:childTnLst>
                        <p:par>
                          <p:cTn id="309" fill="hold">
                            <p:stCondLst>
                              <p:cond delay="0"/>
                            </p:stCondLst>
                            <p:childTnLst>
                              <p:par>
                                <p:cTn id="310" presetID="10" presetClass="entr" presetSubtype="0" fill="hold" nodeType="clickEffect">
                                  <p:stCondLst>
                                    <p:cond delay="0"/>
                                  </p:stCondLst>
                                  <p:childTnLst>
                                    <p:set>
                                      <p:cBhvr>
                                        <p:cTn id="311" dur="1" fill="hold">
                                          <p:stCondLst>
                                            <p:cond delay="0"/>
                                          </p:stCondLst>
                                        </p:cTn>
                                        <p:tgtEl>
                                          <p:spTgt spid="258"/>
                                        </p:tgtEl>
                                        <p:attrNameLst>
                                          <p:attrName>style.visibility</p:attrName>
                                        </p:attrNameLst>
                                      </p:cBhvr>
                                      <p:to>
                                        <p:strVal val="visible"/>
                                      </p:to>
                                    </p:set>
                                    <p:animEffect transition="in" filter="fade">
                                      <p:cBhvr>
                                        <p:cTn id="312" dur="1000"/>
                                        <p:tgtEl>
                                          <p:spTgt spid="258"/>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nodeType="clickEffect">
                                  <p:stCondLst>
                                    <p:cond delay="0"/>
                                  </p:stCondLst>
                                  <p:childTnLst>
                                    <p:set>
                                      <p:cBhvr>
                                        <p:cTn id="316" dur="1" fill="hold">
                                          <p:stCondLst>
                                            <p:cond delay="0"/>
                                          </p:stCondLst>
                                        </p:cTn>
                                        <p:tgtEl>
                                          <p:spTgt spid="233"/>
                                        </p:tgtEl>
                                        <p:attrNameLst>
                                          <p:attrName>style.visibility</p:attrName>
                                        </p:attrNameLst>
                                      </p:cBhvr>
                                      <p:to>
                                        <p:strVal val="visible"/>
                                      </p:to>
                                    </p:set>
                                    <p:animEffect transition="in" filter="fade">
                                      <p:cBhvr>
                                        <p:cTn id="317" dur="1000"/>
                                        <p:tgtEl>
                                          <p:spTgt spid="233"/>
                                        </p:tgtEl>
                                      </p:cBhvr>
                                    </p:animEffect>
                                  </p:childTnLst>
                                </p:cTn>
                              </p:par>
                              <p:par>
                                <p:cTn id="318" presetID="10" presetClass="entr" presetSubtype="0" fill="hold" nodeType="withEffect">
                                  <p:stCondLst>
                                    <p:cond delay="0"/>
                                  </p:stCondLst>
                                  <p:childTnLst>
                                    <p:set>
                                      <p:cBhvr>
                                        <p:cTn id="319" dur="1" fill="hold">
                                          <p:stCondLst>
                                            <p:cond delay="0"/>
                                          </p:stCondLst>
                                        </p:cTn>
                                        <p:tgtEl>
                                          <p:spTgt spid="234"/>
                                        </p:tgtEl>
                                        <p:attrNameLst>
                                          <p:attrName>style.visibility</p:attrName>
                                        </p:attrNameLst>
                                      </p:cBhvr>
                                      <p:to>
                                        <p:strVal val="visible"/>
                                      </p:to>
                                    </p:set>
                                    <p:animEffect transition="in" filter="fade">
                                      <p:cBhvr>
                                        <p:cTn id="320" dur="1000"/>
                                        <p:tgtEl>
                                          <p:spTgt spid="234"/>
                                        </p:tgtEl>
                                      </p:cBhvr>
                                    </p:animEffect>
                                  </p:childTnLst>
                                </p:cTn>
                              </p:par>
                              <p:par>
                                <p:cTn id="321" presetID="10" presetClass="entr" presetSubtype="0" fill="hold" nodeType="withEffect">
                                  <p:stCondLst>
                                    <p:cond delay="0"/>
                                  </p:stCondLst>
                                  <p:childTnLst>
                                    <p:set>
                                      <p:cBhvr>
                                        <p:cTn id="322" dur="1" fill="hold">
                                          <p:stCondLst>
                                            <p:cond delay="0"/>
                                          </p:stCondLst>
                                        </p:cTn>
                                        <p:tgtEl>
                                          <p:spTgt spid="235"/>
                                        </p:tgtEl>
                                        <p:attrNameLst>
                                          <p:attrName>style.visibility</p:attrName>
                                        </p:attrNameLst>
                                      </p:cBhvr>
                                      <p:to>
                                        <p:strVal val="visible"/>
                                      </p:to>
                                    </p:set>
                                    <p:animEffect transition="in" filter="fade">
                                      <p:cBhvr>
                                        <p:cTn id="323" dur="1000"/>
                                        <p:tgtEl>
                                          <p:spTgt spid="235"/>
                                        </p:tgtEl>
                                      </p:cBhvr>
                                    </p:animEffect>
                                  </p:childTnLst>
                                </p:cTn>
                              </p:par>
                              <p:par>
                                <p:cTn id="324" presetID="10" presetClass="entr" presetSubtype="0" fill="hold" nodeType="withEffect">
                                  <p:stCondLst>
                                    <p:cond delay="0"/>
                                  </p:stCondLst>
                                  <p:childTnLst>
                                    <p:set>
                                      <p:cBhvr>
                                        <p:cTn id="325" dur="1" fill="hold">
                                          <p:stCondLst>
                                            <p:cond delay="0"/>
                                          </p:stCondLst>
                                        </p:cTn>
                                        <p:tgtEl>
                                          <p:spTgt spid="236"/>
                                        </p:tgtEl>
                                        <p:attrNameLst>
                                          <p:attrName>style.visibility</p:attrName>
                                        </p:attrNameLst>
                                      </p:cBhvr>
                                      <p:to>
                                        <p:strVal val="visible"/>
                                      </p:to>
                                    </p:set>
                                    <p:animEffect transition="in" filter="fade">
                                      <p:cBhvr>
                                        <p:cTn id="326" dur="1000"/>
                                        <p:tgtEl>
                                          <p:spTgt spid="236"/>
                                        </p:tgtEl>
                                      </p:cBhvr>
                                    </p:animEffect>
                                  </p:childTnLst>
                                </p:cTn>
                              </p:par>
                              <p:par>
                                <p:cTn id="327" presetID="10" presetClass="entr" presetSubtype="0" fill="hold" nodeType="withEffect">
                                  <p:stCondLst>
                                    <p:cond delay="0"/>
                                  </p:stCondLst>
                                  <p:childTnLst>
                                    <p:set>
                                      <p:cBhvr>
                                        <p:cTn id="328" dur="1" fill="hold">
                                          <p:stCondLst>
                                            <p:cond delay="0"/>
                                          </p:stCondLst>
                                        </p:cTn>
                                        <p:tgtEl>
                                          <p:spTgt spid="237"/>
                                        </p:tgtEl>
                                        <p:attrNameLst>
                                          <p:attrName>style.visibility</p:attrName>
                                        </p:attrNameLst>
                                      </p:cBhvr>
                                      <p:to>
                                        <p:strVal val="visible"/>
                                      </p:to>
                                    </p:set>
                                    <p:animEffect transition="in" filter="fade">
                                      <p:cBhvr>
                                        <p:cTn id="329" dur="1000"/>
                                        <p:tgtEl>
                                          <p:spTgt spid="237"/>
                                        </p:tgtEl>
                                      </p:cBhvr>
                                    </p:animEffect>
                                  </p:childTnLst>
                                </p:cTn>
                              </p:par>
                              <p:par>
                                <p:cTn id="330" presetID="10" presetClass="entr" presetSubtype="0" fill="hold" nodeType="withEffect">
                                  <p:stCondLst>
                                    <p:cond delay="0"/>
                                  </p:stCondLst>
                                  <p:childTnLst>
                                    <p:set>
                                      <p:cBhvr>
                                        <p:cTn id="331" dur="1" fill="hold">
                                          <p:stCondLst>
                                            <p:cond delay="0"/>
                                          </p:stCondLst>
                                        </p:cTn>
                                        <p:tgtEl>
                                          <p:spTgt spid="238"/>
                                        </p:tgtEl>
                                        <p:attrNameLst>
                                          <p:attrName>style.visibility</p:attrName>
                                        </p:attrNameLst>
                                      </p:cBhvr>
                                      <p:to>
                                        <p:strVal val="visible"/>
                                      </p:to>
                                    </p:set>
                                    <p:animEffect transition="in" filter="fade">
                                      <p:cBhvr>
                                        <p:cTn id="332" dur="1000"/>
                                        <p:tgtEl>
                                          <p:spTgt spid="238"/>
                                        </p:tgtEl>
                                      </p:cBhvr>
                                    </p:animEffect>
                                  </p:childTnLst>
                                </p:cTn>
                              </p:par>
                              <p:par>
                                <p:cTn id="333" presetID="10" presetClass="entr" presetSubtype="0" fill="hold" nodeType="withEffect">
                                  <p:stCondLst>
                                    <p:cond delay="0"/>
                                  </p:stCondLst>
                                  <p:childTnLst>
                                    <p:set>
                                      <p:cBhvr>
                                        <p:cTn id="334" dur="1" fill="hold">
                                          <p:stCondLst>
                                            <p:cond delay="0"/>
                                          </p:stCondLst>
                                        </p:cTn>
                                        <p:tgtEl>
                                          <p:spTgt spid="239"/>
                                        </p:tgtEl>
                                        <p:attrNameLst>
                                          <p:attrName>style.visibility</p:attrName>
                                        </p:attrNameLst>
                                      </p:cBhvr>
                                      <p:to>
                                        <p:strVal val="visible"/>
                                      </p:to>
                                    </p:set>
                                    <p:animEffect transition="in" filter="fade">
                                      <p:cBhvr>
                                        <p:cTn id="335" dur="1000"/>
                                        <p:tgtEl>
                                          <p:spTgt spid="239"/>
                                        </p:tgtEl>
                                      </p:cBhvr>
                                    </p:animEffect>
                                  </p:childTnLst>
                                </p:cTn>
                              </p:par>
                              <p:par>
                                <p:cTn id="336" presetID="10" presetClass="entr" presetSubtype="0" fill="hold" nodeType="withEffect">
                                  <p:stCondLst>
                                    <p:cond delay="0"/>
                                  </p:stCondLst>
                                  <p:childTnLst>
                                    <p:set>
                                      <p:cBhvr>
                                        <p:cTn id="337" dur="1" fill="hold">
                                          <p:stCondLst>
                                            <p:cond delay="0"/>
                                          </p:stCondLst>
                                        </p:cTn>
                                        <p:tgtEl>
                                          <p:spTgt spid="240"/>
                                        </p:tgtEl>
                                        <p:attrNameLst>
                                          <p:attrName>style.visibility</p:attrName>
                                        </p:attrNameLst>
                                      </p:cBhvr>
                                      <p:to>
                                        <p:strVal val="visible"/>
                                      </p:to>
                                    </p:set>
                                    <p:animEffect transition="in" filter="fade">
                                      <p:cBhvr>
                                        <p:cTn id="338" dur="1000"/>
                                        <p:tgtEl>
                                          <p:spTgt spid="240"/>
                                        </p:tgtEl>
                                      </p:cBhvr>
                                    </p:animEffect>
                                  </p:childTnLst>
                                </p:cTn>
                              </p:par>
                              <p:par>
                                <p:cTn id="339" presetID="10" presetClass="entr" presetSubtype="0" fill="hold" nodeType="withEffect">
                                  <p:stCondLst>
                                    <p:cond delay="0"/>
                                  </p:stCondLst>
                                  <p:childTnLst>
                                    <p:set>
                                      <p:cBhvr>
                                        <p:cTn id="340" dur="1" fill="hold">
                                          <p:stCondLst>
                                            <p:cond delay="0"/>
                                          </p:stCondLst>
                                        </p:cTn>
                                        <p:tgtEl>
                                          <p:spTgt spid="241"/>
                                        </p:tgtEl>
                                        <p:attrNameLst>
                                          <p:attrName>style.visibility</p:attrName>
                                        </p:attrNameLst>
                                      </p:cBhvr>
                                      <p:to>
                                        <p:strVal val="visible"/>
                                      </p:to>
                                    </p:set>
                                    <p:animEffect transition="in" filter="fade">
                                      <p:cBhvr>
                                        <p:cTn id="341" dur="1000"/>
                                        <p:tgtEl>
                                          <p:spTgt spid="241"/>
                                        </p:tgtEl>
                                      </p:cBhvr>
                                    </p:animEffect>
                                  </p:childTnLst>
                                </p:cTn>
                              </p:par>
                              <p:par>
                                <p:cTn id="342" presetID="10" presetClass="entr" presetSubtype="0" fill="hold" nodeType="withEffect">
                                  <p:stCondLst>
                                    <p:cond delay="0"/>
                                  </p:stCondLst>
                                  <p:childTnLst>
                                    <p:set>
                                      <p:cBhvr>
                                        <p:cTn id="343" dur="1" fill="hold">
                                          <p:stCondLst>
                                            <p:cond delay="0"/>
                                          </p:stCondLst>
                                        </p:cTn>
                                        <p:tgtEl>
                                          <p:spTgt spid="242"/>
                                        </p:tgtEl>
                                        <p:attrNameLst>
                                          <p:attrName>style.visibility</p:attrName>
                                        </p:attrNameLst>
                                      </p:cBhvr>
                                      <p:to>
                                        <p:strVal val="visible"/>
                                      </p:to>
                                    </p:set>
                                    <p:animEffect transition="in" filter="fade">
                                      <p:cBhvr>
                                        <p:cTn id="344" dur="1000"/>
                                        <p:tgtEl>
                                          <p:spTgt spid="242"/>
                                        </p:tgtEl>
                                      </p:cBhvr>
                                    </p:animEffect>
                                  </p:childTnLst>
                                </p:cTn>
                              </p:par>
                              <p:par>
                                <p:cTn id="345" presetID="10" presetClass="entr" presetSubtype="0" fill="hold" nodeType="withEffect">
                                  <p:stCondLst>
                                    <p:cond delay="0"/>
                                  </p:stCondLst>
                                  <p:childTnLst>
                                    <p:set>
                                      <p:cBhvr>
                                        <p:cTn id="346" dur="1" fill="hold">
                                          <p:stCondLst>
                                            <p:cond delay="0"/>
                                          </p:stCondLst>
                                        </p:cTn>
                                        <p:tgtEl>
                                          <p:spTgt spid="243"/>
                                        </p:tgtEl>
                                        <p:attrNameLst>
                                          <p:attrName>style.visibility</p:attrName>
                                        </p:attrNameLst>
                                      </p:cBhvr>
                                      <p:to>
                                        <p:strVal val="visible"/>
                                      </p:to>
                                    </p:set>
                                    <p:animEffect transition="in" filter="fade">
                                      <p:cBhvr>
                                        <p:cTn id="347" dur="1000"/>
                                        <p:tgtEl>
                                          <p:spTgt spid="243"/>
                                        </p:tgtEl>
                                      </p:cBhvr>
                                    </p:animEffect>
                                  </p:childTnLst>
                                </p:cTn>
                              </p:par>
                              <p:par>
                                <p:cTn id="348" presetID="10" presetClass="entr" presetSubtype="0" fill="hold" nodeType="withEffect">
                                  <p:stCondLst>
                                    <p:cond delay="0"/>
                                  </p:stCondLst>
                                  <p:childTnLst>
                                    <p:set>
                                      <p:cBhvr>
                                        <p:cTn id="349" dur="1" fill="hold">
                                          <p:stCondLst>
                                            <p:cond delay="0"/>
                                          </p:stCondLst>
                                        </p:cTn>
                                        <p:tgtEl>
                                          <p:spTgt spid="244"/>
                                        </p:tgtEl>
                                        <p:attrNameLst>
                                          <p:attrName>style.visibility</p:attrName>
                                        </p:attrNameLst>
                                      </p:cBhvr>
                                      <p:to>
                                        <p:strVal val="visible"/>
                                      </p:to>
                                    </p:set>
                                    <p:animEffect transition="in" filter="fade">
                                      <p:cBhvr>
                                        <p:cTn id="350" dur="1000"/>
                                        <p:tgtEl>
                                          <p:spTgt spid="244"/>
                                        </p:tgtEl>
                                      </p:cBhvr>
                                    </p:animEffect>
                                  </p:childTnLst>
                                </p:cTn>
                              </p:par>
                              <p:par>
                                <p:cTn id="351" presetID="10" presetClass="entr" presetSubtype="0" fill="hold" nodeType="withEffect">
                                  <p:stCondLst>
                                    <p:cond delay="0"/>
                                  </p:stCondLst>
                                  <p:childTnLst>
                                    <p:set>
                                      <p:cBhvr>
                                        <p:cTn id="352" dur="1" fill="hold">
                                          <p:stCondLst>
                                            <p:cond delay="0"/>
                                          </p:stCondLst>
                                        </p:cTn>
                                        <p:tgtEl>
                                          <p:spTgt spid="245"/>
                                        </p:tgtEl>
                                        <p:attrNameLst>
                                          <p:attrName>style.visibility</p:attrName>
                                        </p:attrNameLst>
                                      </p:cBhvr>
                                      <p:to>
                                        <p:strVal val="visible"/>
                                      </p:to>
                                    </p:set>
                                    <p:animEffect transition="in" filter="fade">
                                      <p:cBhvr>
                                        <p:cTn id="353" dur="1000"/>
                                        <p:tgtEl>
                                          <p:spTgt spid="245"/>
                                        </p:tgtEl>
                                      </p:cBhvr>
                                    </p:animEffect>
                                  </p:childTnLst>
                                </p:cTn>
                              </p:par>
                              <p:par>
                                <p:cTn id="354" presetID="10" presetClass="entr" presetSubtype="0" fill="hold" nodeType="withEffect">
                                  <p:stCondLst>
                                    <p:cond delay="0"/>
                                  </p:stCondLst>
                                  <p:childTnLst>
                                    <p:set>
                                      <p:cBhvr>
                                        <p:cTn id="355" dur="1" fill="hold">
                                          <p:stCondLst>
                                            <p:cond delay="0"/>
                                          </p:stCondLst>
                                        </p:cTn>
                                        <p:tgtEl>
                                          <p:spTgt spid="246"/>
                                        </p:tgtEl>
                                        <p:attrNameLst>
                                          <p:attrName>style.visibility</p:attrName>
                                        </p:attrNameLst>
                                      </p:cBhvr>
                                      <p:to>
                                        <p:strVal val="visible"/>
                                      </p:to>
                                    </p:set>
                                    <p:animEffect transition="in" filter="fade">
                                      <p:cBhvr>
                                        <p:cTn id="356" dur="1000"/>
                                        <p:tgtEl>
                                          <p:spTgt spid="246"/>
                                        </p:tgtEl>
                                      </p:cBhvr>
                                    </p:animEffect>
                                  </p:childTnLst>
                                </p:cTn>
                              </p:par>
                              <p:par>
                                <p:cTn id="357" presetID="10" presetClass="entr" presetSubtype="0" fill="hold" nodeType="withEffect">
                                  <p:stCondLst>
                                    <p:cond delay="0"/>
                                  </p:stCondLst>
                                  <p:childTnLst>
                                    <p:set>
                                      <p:cBhvr>
                                        <p:cTn id="358" dur="1" fill="hold">
                                          <p:stCondLst>
                                            <p:cond delay="0"/>
                                          </p:stCondLst>
                                        </p:cTn>
                                        <p:tgtEl>
                                          <p:spTgt spid="247"/>
                                        </p:tgtEl>
                                        <p:attrNameLst>
                                          <p:attrName>style.visibility</p:attrName>
                                        </p:attrNameLst>
                                      </p:cBhvr>
                                      <p:to>
                                        <p:strVal val="visible"/>
                                      </p:to>
                                    </p:set>
                                    <p:animEffect transition="in" filter="fade">
                                      <p:cBhvr>
                                        <p:cTn id="359" dur="1000"/>
                                        <p:tgtEl>
                                          <p:spTgt spid="247"/>
                                        </p:tgtEl>
                                      </p:cBhvr>
                                    </p:animEffect>
                                  </p:childTnLst>
                                </p:cTn>
                              </p:par>
                              <p:par>
                                <p:cTn id="360" presetID="10" presetClass="entr" presetSubtype="0" fill="hold" nodeType="withEffect">
                                  <p:stCondLst>
                                    <p:cond delay="0"/>
                                  </p:stCondLst>
                                  <p:childTnLst>
                                    <p:set>
                                      <p:cBhvr>
                                        <p:cTn id="361" dur="1" fill="hold">
                                          <p:stCondLst>
                                            <p:cond delay="0"/>
                                          </p:stCondLst>
                                        </p:cTn>
                                        <p:tgtEl>
                                          <p:spTgt spid="248"/>
                                        </p:tgtEl>
                                        <p:attrNameLst>
                                          <p:attrName>style.visibility</p:attrName>
                                        </p:attrNameLst>
                                      </p:cBhvr>
                                      <p:to>
                                        <p:strVal val="visible"/>
                                      </p:to>
                                    </p:set>
                                    <p:animEffect transition="in" filter="fade">
                                      <p:cBhvr>
                                        <p:cTn id="362" dur="1000"/>
                                        <p:tgtEl>
                                          <p:spTgt spid="248"/>
                                        </p:tgtEl>
                                      </p:cBhvr>
                                    </p:animEffect>
                                  </p:childTnLst>
                                </p:cTn>
                              </p:par>
                              <p:par>
                                <p:cTn id="363" presetID="10" presetClass="entr" presetSubtype="0" fill="hold" nodeType="withEffect">
                                  <p:stCondLst>
                                    <p:cond delay="0"/>
                                  </p:stCondLst>
                                  <p:childTnLst>
                                    <p:set>
                                      <p:cBhvr>
                                        <p:cTn id="364" dur="1" fill="hold">
                                          <p:stCondLst>
                                            <p:cond delay="0"/>
                                          </p:stCondLst>
                                        </p:cTn>
                                        <p:tgtEl>
                                          <p:spTgt spid="249"/>
                                        </p:tgtEl>
                                        <p:attrNameLst>
                                          <p:attrName>style.visibility</p:attrName>
                                        </p:attrNameLst>
                                      </p:cBhvr>
                                      <p:to>
                                        <p:strVal val="visible"/>
                                      </p:to>
                                    </p:set>
                                    <p:animEffect transition="in" filter="fade">
                                      <p:cBhvr>
                                        <p:cTn id="365"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2212</Words>
  <Application>Microsoft Office PowerPoint</Application>
  <PresentationFormat>On-screen Show (16:9)</PresentationFormat>
  <Paragraphs>395</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Lato</vt:lpstr>
      <vt:lpstr>Arial</vt:lpstr>
      <vt:lpstr>Raleway</vt:lpstr>
      <vt:lpstr>Streamline</vt:lpstr>
      <vt:lpstr>Implementation, Evaluation and Comparison of Community Detection Algorithms  </vt:lpstr>
      <vt:lpstr>Introduction to Graphs</vt:lpstr>
      <vt:lpstr>Problem Definition</vt:lpstr>
      <vt:lpstr>History of Graph Partitioning</vt:lpstr>
      <vt:lpstr>Communities and Applications</vt:lpstr>
      <vt:lpstr>Algorithms</vt:lpstr>
      <vt:lpstr>Label Propagation Algorithm Usha Nandini Raghavan, Reka Albert, Soundar Kumara, Near linear time algorithm to detect community structures in large-scale networks, The Pennsylvania State University, 2007</vt:lpstr>
      <vt:lpstr>Label Propagation Pseudocode</vt:lpstr>
      <vt:lpstr>Label Propagation Example </vt:lpstr>
      <vt:lpstr>Modularity</vt:lpstr>
      <vt:lpstr>Modularity (Cont.)</vt:lpstr>
      <vt:lpstr>PowerPoint Presentation</vt:lpstr>
      <vt:lpstr>Louvain Algorithm Blondel V D, Guillaume J-L, Lambiotte R and Lefebvre E, Fast unfolding of communities in large networks, Universit´e catholique de Louvain, 2008.</vt:lpstr>
      <vt:lpstr>Louvain Pseudocode</vt:lpstr>
      <vt:lpstr>Louvain Pseudocode (Cont.)</vt:lpstr>
      <vt:lpstr>PowerPoint Presentation</vt:lpstr>
      <vt:lpstr>PowerPoint Presentation</vt:lpstr>
      <vt:lpstr>Girvan Newman Algorithm Michelle Girvan and M. E. J. Newman, Community structure in social and biological networks, 2001. </vt:lpstr>
      <vt:lpstr>Girvan Newman Pseudocode</vt:lpstr>
      <vt:lpstr>Example of Girvan Newman Algorithm </vt:lpstr>
      <vt:lpstr>PowerPoint Presentation</vt:lpstr>
      <vt:lpstr>PowerPoint Presentation</vt:lpstr>
      <vt:lpstr>PowerPoint Presentation</vt:lpstr>
      <vt:lpstr>PowerPoint Presentation</vt:lpstr>
      <vt:lpstr>Evaluation</vt:lpstr>
      <vt:lpstr>Mutual Information (MI)</vt:lpstr>
      <vt:lpstr>Mutual Information (MI) Score</vt:lpstr>
      <vt:lpstr>Rand Index (RI)</vt:lpstr>
      <vt:lpstr>Rand Index (RI) Score</vt:lpstr>
      <vt:lpstr>Rand Index (RI) Score - Example </vt:lpstr>
      <vt:lpstr>Evaluation Results</vt:lpstr>
      <vt:lpstr>Computational Complexity</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Evaluation and Comparison of Community Detection Algorithms  </dc:title>
  <cp:lastModifiedBy>Andreas Panagiotou</cp:lastModifiedBy>
  <cp:revision>4</cp:revision>
  <dcterms:modified xsi:type="dcterms:W3CDTF">2021-04-20T18:03:06Z</dcterms:modified>
</cp:coreProperties>
</file>