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315200" cy="4572000"/>
  <p:notesSz cx="6858000" cy="9144000"/>
  <p:defaultTextStyle>
    <a:defPPr>
      <a:defRPr lang="en-US"/>
    </a:defPPr>
    <a:lvl1pPr marL="0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3526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312"/>
      </p:cViewPr>
      <p:guideLst>
        <p:guide orient="horz" pos="144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4"/>
            <a:ext cx="621792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34409"/>
            <a:ext cx="1316990" cy="286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34409"/>
            <a:ext cx="3829050" cy="286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1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09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782109"/>
            <a:ext cx="2573020" cy="22129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782109"/>
            <a:ext cx="2573020" cy="22129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034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4"/>
            <a:ext cx="4089400" cy="39020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956734"/>
            <a:ext cx="2406650" cy="3127375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0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6"/>
            <a:ext cx="4389120" cy="274320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5"/>
            <a:ext cx="4389120" cy="536575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0"/>
            <a:ext cx="6583680" cy="3017309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7"/>
            <a:ext cx="1706880" cy="24341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9DD3-7F42-7B4C-A6B8-B295D36FBBC9}" type="datetimeFigureOut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7"/>
            <a:ext cx="2316480" cy="24341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7"/>
            <a:ext cx="1706880" cy="24341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47BB-3C1F-874B-85C8-2B36D09F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68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35268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35268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3526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3526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3526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3526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3526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3526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3526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3526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03968" y="360299"/>
            <a:ext cx="4218215" cy="544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3968" y="1156770"/>
            <a:ext cx="6259286" cy="544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3968" y="2007670"/>
            <a:ext cx="4363357" cy="544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03969" y="2840427"/>
            <a:ext cx="5624286" cy="544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056254" y="33728"/>
            <a:ext cx="9072" cy="370114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7253" y="3384713"/>
            <a:ext cx="258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Short job arrives</a:t>
            </a:r>
            <a:endParaRPr lang="en-US" sz="2800" dirty="0"/>
          </a:p>
        </p:txBody>
      </p:sp>
      <p:cxnSp>
        <p:nvCxnSpPr>
          <p:cNvPr id="42" name="Straight Connector 41"/>
          <p:cNvCxnSpPr>
            <a:stCxn id="41" idx="1"/>
          </p:cNvCxnSpPr>
          <p:nvPr/>
        </p:nvCxnSpPr>
        <p:spPr>
          <a:xfrm flipH="1" flipV="1">
            <a:off x="2065326" y="3489942"/>
            <a:ext cx="371927" cy="15638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94751" y="360299"/>
            <a:ext cx="237672" cy="5442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38079" y="2007670"/>
            <a:ext cx="400957" cy="5442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3968" y="3936977"/>
            <a:ext cx="907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</a:p>
          <a:p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911513" y="4206601"/>
            <a:ext cx="4072670" cy="1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>
            <a:off x="523220" y="360299"/>
            <a:ext cx="308429" cy="3024414"/>
          </a:xfrm>
          <a:prstGeom prst="leftBrace">
            <a:avLst>
              <a:gd name="adj1" fmla="val 995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1517207" y="1605895"/>
            <a:ext cx="355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Tasks running in 4 slots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63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03968" y="360299"/>
            <a:ext cx="800003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3968" y="1156770"/>
            <a:ext cx="272488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03969" y="2840427"/>
            <a:ext cx="11618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437253" y="3384713"/>
            <a:ext cx="258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Short job arrives</a:t>
            </a:r>
            <a:endParaRPr lang="en-US" sz="2800" dirty="0"/>
          </a:p>
        </p:txBody>
      </p:sp>
      <p:cxnSp>
        <p:nvCxnSpPr>
          <p:cNvPr id="42" name="Straight Connector 41"/>
          <p:cNvCxnSpPr>
            <a:stCxn id="41" idx="1"/>
          </p:cNvCxnSpPr>
          <p:nvPr/>
        </p:nvCxnSpPr>
        <p:spPr>
          <a:xfrm flipH="1" flipV="1">
            <a:off x="2065326" y="3489942"/>
            <a:ext cx="371927" cy="15638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53990" y="360299"/>
            <a:ext cx="237672" cy="5442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36774" y="2007670"/>
            <a:ext cx="400957" cy="5442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3600" y="360299"/>
            <a:ext cx="19172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4926" y="360299"/>
            <a:ext cx="517352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60640" y="360299"/>
            <a:ext cx="618939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6606" y="360299"/>
            <a:ext cx="27116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8283" y="360299"/>
            <a:ext cx="45351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2310" y="360299"/>
            <a:ext cx="140913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80248" y="360299"/>
            <a:ext cx="618939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7872" y="360299"/>
            <a:ext cx="27116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38719" y="1156770"/>
            <a:ext cx="387102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03971" y="1156770"/>
            <a:ext cx="123738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7745" y="1156770"/>
            <a:ext cx="54819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39049" y="1156770"/>
            <a:ext cx="363230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79283" y="1156770"/>
            <a:ext cx="54819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97580" y="1156770"/>
            <a:ext cx="27116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49257" y="1156770"/>
            <a:ext cx="45351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83284" y="1156770"/>
            <a:ext cx="140913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84385" y="1156770"/>
            <a:ext cx="19172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2647" y="1156770"/>
            <a:ext cx="40543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99187" y="1156770"/>
            <a:ext cx="19172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1128" y="2007670"/>
            <a:ext cx="27116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42805" y="2007670"/>
            <a:ext cx="45351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76832" y="2007670"/>
            <a:ext cx="277158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705315" y="2007670"/>
            <a:ext cx="140913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06416" y="2007670"/>
            <a:ext cx="19172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154678" y="2007670"/>
            <a:ext cx="40543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21218" y="2007670"/>
            <a:ext cx="19172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72881" y="2007670"/>
            <a:ext cx="308164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33434" y="2007670"/>
            <a:ext cx="41887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24197" y="2007670"/>
            <a:ext cx="15605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44666" y="2007670"/>
            <a:ext cx="87982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98023" y="2007670"/>
            <a:ext cx="216202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92821" y="2007670"/>
            <a:ext cx="344718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84659" y="2840427"/>
            <a:ext cx="274147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22172" y="2840427"/>
            <a:ext cx="405537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6125" y="2840427"/>
            <a:ext cx="49880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61839" y="2840427"/>
            <a:ext cx="284389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906416" y="2840427"/>
            <a:ext cx="172867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145249" y="2840427"/>
            <a:ext cx="172867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84082" y="2840427"/>
            <a:ext cx="295497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53580" y="2840427"/>
            <a:ext cx="548191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96476" y="2840427"/>
            <a:ext cx="106296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0259" y="2840427"/>
            <a:ext cx="153938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799628" y="2840427"/>
            <a:ext cx="80620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44665" y="2840427"/>
            <a:ext cx="200233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192588" y="2840427"/>
            <a:ext cx="306599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551633" y="2840427"/>
            <a:ext cx="355232" cy="54428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056254" y="33728"/>
            <a:ext cx="9072" cy="370114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3968" y="3936977"/>
            <a:ext cx="907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</a:p>
          <a:p>
            <a:endParaRPr lang="en-US" sz="28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911513" y="4206601"/>
            <a:ext cx="4072670" cy="1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Ousterhout</dc:creator>
  <cp:lastModifiedBy>Kay Ousterhout</cp:lastModifiedBy>
  <cp:revision>3</cp:revision>
  <cp:lastPrinted>2013-01-08T00:15:35Z</cp:lastPrinted>
  <dcterms:created xsi:type="dcterms:W3CDTF">2013-01-07T23:53:47Z</dcterms:created>
  <dcterms:modified xsi:type="dcterms:W3CDTF">2013-01-08T00:16:24Z</dcterms:modified>
</cp:coreProperties>
</file>